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71" r:id="rId10"/>
    <p:sldId id="268" r:id="rId11"/>
    <p:sldId id="269" r:id="rId12"/>
    <p:sldId id="267" r:id="rId13"/>
    <p:sldId id="270" r:id="rId14"/>
    <p:sldId id="275" r:id="rId15"/>
    <p:sldId id="272" r:id="rId16"/>
    <p:sldId id="273" r:id="rId17"/>
    <p:sldId id="27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18. 10. 2021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4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18. 10. 2021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716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18. 10. 2021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364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18. 10. 2021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556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18. 10. 2021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49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18. 10. 2021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759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18. 10. 2021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141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18. 10. 2021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753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18. 10. 2021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575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03E9C7-17C4-488E-85BA-F844D8A14C03}" type="datetimeFigureOut">
              <a:rPr lang="sk-SK" smtClean="0"/>
              <a:t>18. 10. 2021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414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18. 10. 2021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65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03E9C7-17C4-488E-85BA-F844D8A14C03}" type="datetimeFigureOut">
              <a:rPr lang="sk-SK" smtClean="0"/>
              <a:t>18. 10. 2021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63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66A7-3EC9-4E40-8FCD-815639820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25EF0-92DD-4D5C-BAE4-1E5D20032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Adrián Mindek</a:t>
            </a:r>
          </a:p>
        </p:txBody>
      </p:sp>
      <p:pic>
        <p:nvPicPr>
          <p:cNvPr id="4" name="Picture 2" descr="CSS - Wikipedia">
            <a:extLst>
              <a:ext uri="{FF2B5EF4-FFF2-40B4-BE49-F238E27FC236}">
                <a16:creationId xmlns:a16="http://schemas.microsoft.com/office/drawing/2014/main" id="{E3C3DA4A-7E0D-4AF1-B894-ADB424E1B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88" y="885825"/>
            <a:ext cx="18002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9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4C19-3F1F-4E2E-B594-41FE7DAB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Triedy (Classes)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3E13-F7CF-4F15-99BA-086D1CC1B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Každému tagu môžeme pridať atribút </a:t>
            </a:r>
            <a:r>
              <a:rPr lang="sk-SK" b="1" dirty="0"/>
              <a:t>class</a:t>
            </a:r>
          </a:p>
          <a:p>
            <a:r>
              <a:rPr lang="sk-SK" dirty="0"/>
              <a:t>Vďaka triede môžeme presnejšie určiť ktorý tag chceme selectnúť.</a:t>
            </a:r>
          </a:p>
          <a:p>
            <a:r>
              <a:rPr lang="sk-SK" dirty="0"/>
              <a:t>V css musíme pred názvom (ktorý je ľubovolný) pridať bodku (</a:t>
            </a:r>
            <a:r>
              <a:rPr lang="sk-SK" b="1" dirty="0"/>
              <a:t>.</a:t>
            </a:r>
            <a:r>
              <a:rPr lang="sk-SK" dirty="0"/>
              <a:t>)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D554F-31C0-4047-8DF5-151D9F7B3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41" y="3558369"/>
            <a:ext cx="1962424" cy="1333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6E3814-7E13-4A6E-940E-7AA14E7B8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059" y="3882264"/>
            <a:ext cx="444879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44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6DE1-F78C-47C7-8401-9FDB3749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476EF-0551-4C9D-8901-F8B601C7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Atribút ktorý funguje rovnako ako classes s tým rozdielom, že ID by malo byť na stránke definované iba jeden krát.</a:t>
            </a:r>
          </a:p>
          <a:p>
            <a:r>
              <a:rPr lang="sk-SK" dirty="0"/>
              <a:t>V css sa tento selector oproti triedam nevyberá bodkou ale mriežkou (</a:t>
            </a:r>
            <a:r>
              <a:rPr lang="sk-SK" b="1" dirty="0"/>
              <a:t>#</a:t>
            </a:r>
            <a:r>
              <a:rPr lang="sk-SK" dirty="0"/>
              <a:t>)</a:t>
            </a: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D1FFA-C465-43DC-9B56-6A393272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07" y="3247729"/>
            <a:ext cx="3134162" cy="609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5BFD3A-1111-447A-8CD2-DDB36E9B3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307" y="4248834"/>
            <a:ext cx="2514951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5B87-C64C-41FF-BF5E-18B043E2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0C858-CE91-4B4B-BE7A-A004E967F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Div je neviditeľný </a:t>
            </a:r>
            <a:r>
              <a:rPr lang="sk-SK" b="1" dirty="0"/>
              <a:t>tag </a:t>
            </a:r>
            <a:r>
              <a:rPr lang="sk-SK" dirty="0"/>
              <a:t>ktorý slúži ako CONTAINER pre ostatné prvký.</a:t>
            </a:r>
          </a:p>
          <a:p>
            <a:r>
              <a:rPr lang="sk-SK" dirty="0"/>
              <a:t>Div Často slúži ako pomôcka pri štýlovaní aby sme jasne definovali celky ktoré kam patria.</a:t>
            </a:r>
          </a:p>
          <a:p>
            <a:r>
              <a:rPr lang="sk-SK" dirty="0"/>
              <a:t>Div sa správa ako štvorec (obdĺžnik).</a:t>
            </a:r>
          </a:p>
          <a:p>
            <a:r>
              <a:rPr lang="sk-SK" dirty="0"/>
              <a:t>Divy sa môžu do seba aj vnorovať.</a:t>
            </a:r>
          </a:p>
          <a:p>
            <a:r>
              <a:rPr lang="sk-SK" dirty="0"/>
              <a:t>Je to block level element.</a:t>
            </a:r>
          </a:p>
          <a:p>
            <a:r>
              <a:rPr lang="sk-SK" dirty="0"/>
              <a:t>Často sa používa pre dosiahnutie požadovaného layoutu stránky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8EB45-DFD3-4C66-BB73-77450DFF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5" y="4975882"/>
            <a:ext cx="6249272" cy="800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6D5F1-F7DA-42DB-ABCE-9AB409584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781" y="4596150"/>
            <a:ext cx="568721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3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F5B0-D0D9-4B25-A996-023F24E5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Text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00819-4A52-47F2-A622-3A3EF1444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Font písma</a:t>
            </a:r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r>
              <a:rPr lang="sk-SK" b="1" dirty="0"/>
              <a:t>Veľkosť písma –</a:t>
            </a:r>
            <a:r>
              <a:rPr lang="sk-SK" dirty="0"/>
              <a:t> udáva sa v </a:t>
            </a:r>
            <a:r>
              <a:rPr lang="sk-SK" b="1" dirty="0"/>
              <a:t>pixeloch</a:t>
            </a:r>
            <a:r>
              <a:rPr lang="sk-SK" dirty="0"/>
              <a:t> alebo v </a:t>
            </a:r>
            <a:r>
              <a:rPr lang="sk-SK" b="1" dirty="0"/>
              <a:t>em</a:t>
            </a:r>
          </a:p>
          <a:p>
            <a:endParaRPr lang="sk-SK" b="1" dirty="0"/>
          </a:p>
          <a:p>
            <a:r>
              <a:rPr lang="sk-SK" b="1" dirty="0"/>
              <a:t>Tieňovanie písma </a:t>
            </a:r>
            <a:r>
              <a:rPr lang="sk-SK" dirty="0"/>
              <a:t>– </a:t>
            </a:r>
          </a:p>
          <a:p>
            <a:r>
              <a:rPr lang="sk-SK" b="1" dirty="0"/>
              <a:t>Farba písma </a:t>
            </a:r>
            <a:r>
              <a:rPr lang="sk-SK" dirty="0"/>
              <a:t> - pomocou atribútu color</a:t>
            </a:r>
            <a:endParaRPr lang="sk-S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FCD10-924B-438D-87E0-827968D0A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26" y="2275290"/>
            <a:ext cx="2105319" cy="1648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F2881D-0909-4486-B356-92C8FB92C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786" y="4584604"/>
            <a:ext cx="1781424" cy="438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7A8A8C-18B1-4008-B5C6-79C2A367E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176" y="5022815"/>
            <a:ext cx="2476846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5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FC67-A2F4-41A9-9445-F6597129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Margin a padding</a:t>
            </a:r>
          </a:p>
        </p:txBody>
      </p:sp>
      <p:pic>
        <p:nvPicPr>
          <p:cNvPr id="6146" name="Picture 2" descr="CSS Margin">
            <a:extLst>
              <a:ext uri="{FF2B5EF4-FFF2-40B4-BE49-F238E27FC236}">
                <a16:creationId xmlns:a16="http://schemas.microsoft.com/office/drawing/2014/main" id="{5FE2FD26-65A4-4DB0-AFB0-94803CB56B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327" y="4540364"/>
            <a:ext cx="2653586" cy="132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ow do negative margins in CSS work and why is (margin-top:-5 != margin-bottom:5)?  - Stack Overflow">
            <a:extLst>
              <a:ext uri="{FF2B5EF4-FFF2-40B4-BE49-F238E27FC236}">
                <a16:creationId xmlns:a16="http://schemas.microsoft.com/office/drawing/2014/main" id="{51A048A5-B0A0-4B5B-B3E1-4D435C3BB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871" y="4366533"/>
            <a:ext cx="20859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he Box Model (Editing Margin, Padding + Border Values) - Basics of HTML #8">
            <a:extLst>
              <a:ext uri="{FF2B5EF4-FFF2-40B4-BE49-F238E27FC236}">
                <a16:creationId xmlns:a16="http://schemas.microsoft.com/office/drawing/2014/main" id="{EFAA3B91-F470-4DAD-84F4-6C4354743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699" y="2033879"/>
            <a:ext cx="6667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21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7F55-D739-45E3-AC0A-03B1A3DA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Layout stránky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B7D7-A818-4AE1-B0CD-65BBB4E8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05258" cy="4023360"/>
          </a:xfrm>
        </p:spPr>
        <p:txBody>
          <a:bodyPr/>
          <a:lstStyle/>
          <a:p>
            <a:r>
              <a:rPr lang="sk-SK" dirty="0"/>
              <a:t>Rozloženie prvkov na stránke</a:t>
            </a:r>
          </a:p>
          <a:p>
            <a:r>
              <a:rPr lang="sk-SK" dirty="0"/>
              <a:t>Zvyčajné rozloženie webu je možné vidieť na obrázku.</a:t>
            </a:r>
          </a:p>
          <a:p>
            <a:r>
              <a:rPr lang="sk-SK" dirty="0"/>
              <a:t>Tagy section, header, footer, article, aside, header a nav sú tagy ktoré pridalo HTML 5 práve pre jasnú tvorbu layoutu.</a:t>
            </a:r>
          </a:p>
          <a:p>
            <a:r>
              <a:rPr lang="sk-SK" dirty="0"/>
              <a:t>Je teda výhodné ich pouźiť aby sa SEO roboti vedeli v kóde lepšie orientovať.</a:t>
            </a:r>
          </a:p>
          <a:p>
            <a:r>
              <a:rPr lang="sk-SK" b="1" dirty="0"/>
              <a:t>Pozor head a header sú rozdielne tagy!!</a:t>
            </a:r>
          </a:p>
          <a:p>
            <a:r>
              <a:rPr lang="sk-SK" b="1" dirty="0"/>
              <a:t>Pri tvorbe layoutu sa znažíme rozoberať layout na čo najmenšie časti a tak ich vytvárať v kóde.</a:t>
            </a: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1C834-2D93-45BB-9683-F91FBBC81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538" y="0"/>
            <a:ext cx="5055847" cy="610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9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ABE3-86C8-42AE-AA9E-9429C687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Layoutu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DD301A-D454-489A-8E5B-9EA519E8A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933" y="1920907"/>
            <a:ext cx="6413373" cy="4022725"/>
          </a:xfrm>
        </p:spPr>
      </p:pic>
    </p:spTree>
    <p:extLst>
      <p:ext uri="{BB962C8B-B14F-4D97-AF65-F5344CB8AC3E}">
        <p14:creationId xmlns:p14="http://schemas.microsoft.com/office/powerpoint/2010/main" val="516282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4565-CEEA-45B4-83EB-613AB711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Layoutu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5B25FB-7CC2-4B8F-B6E5-1F94EDCCA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730" y="1840042"/>
            <a:ext cx="2727738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F2FFE-E7D8-49C6-88DE-A53DF537D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625" y="2295331"/>
            <a:ext cx="6884704" cy="321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59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F05C-952C-4B86-8C04-21C658FC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Ukážka CSS súboru</a:t>
            </a:r>
          </a:p>
        </p:txBody>
      </p:sp>
      <p:pic>
        <p:nvPicPr>
          <p:cNvPr id="4098" name="Picture 2" descr="Introduction to CSS">
            <a:extLst>
              <a:ext uri="{FF2B5EF4-FFF2-40B4-BE49-F238E27FC236}">
                <a16:creationId xmlns:a16="http://schemas.microsoft.com/office/drawing/2014/main" id="{DB3A9ABF-CDA9-4B81-891B-698F6A7C9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066925"/>
            <a:ext cx="36290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31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CFDC-2DBC-4D54-BCB3-0A26904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prezentácie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C93B1-63D3-4965-9376-72593EC5A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18521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E5D0-9802-4929-8CF8-8FFEB414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CSS (Kaskádové štýly)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F1E2-702C-4198-89B1-5EA056FC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026573" cy="4023360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(Cascading Style Sheets)</a:t>
            </a:r>
            <a:endParaRPr lang="sk-SK" b="0" i="0" dirty="0">
              <a:solidFill>
                <a:srgbClr val="404041"/>
              </a:solidFill>
              <a:effectLst/>
              <a:latin typeface="Open Sans" panose="020B0606030504020204" pitchFamily="34" charset="0"/>
            </a:endParaRPr>
          </a:p>
          <a:p>
            <a:r>
              <a:rPr lang="sk-SK" dirty="0"/>
              <a:t>Aktuálna verzia je CSS3.</a:t>
            </a:r>
            <a:endParaRPr lang="sk-SK" b="0" i="0" dirty="0">
              <a:solidFill>
                <a:srgbClr val="404041"/>
              </a:solidFill>
              <a:effectLst/>
              <a:latin typeface="Open Sans" panose="020B0606030504020204" pitchFamily="34" charset="0"/>
            </a:endParaRPr>
          </a:p>
          <a:p>
            <a:r>
              <a:rPr lang="sk-SK" dirty="0"/>
              <a:t>Narozdiel od HTML, jazyk CSS slúži pre modifikáciu vzhľadu webovej aplikácie.</a:t>
            </a:r>
          </a:p>
          <a:p>
            <a:r>
              <a:rPr lang="sk-SK" dirty="0"/>
              <a:t>Sú 3 spôsoby ako prepojiť CSS s HTML stránkou:</a:t>
            </a:r>
          </a:p>
          <a:p>
            <a:pPr lvl="1"/>
            <a:r>
              <a:rPr lang="sk-SK" b="1" dirty="0"/>
              <a:t>Atribút style pre konkrétny tag</a:t>
            </a:r>
          </a:p>
          <a:p>
            <a:pPr lvl="1"/>
            <a:r>
              <a:rPr lang="sk-SK" b="1" dirty="0"/>
              <a:t>Style tag v hlavičke súboru</a:t>
            </a:r>
          </a:p>
          <a:p>
            <a:pPr lvl="1"/>
            <a:r>
              <a:rPr lang="sk-SK" b="1" dirty="0"/>
              <a:t>Externý .css súbor</a:t>
            </a:r>
          </a:p>
          <a:p>
            <a:pPr marL="0" indent="0">
              <a:buNone/>
            </a:pPr>
            <a:r>
              <a:rPr lang="sk-SK" dirty="0"/>
              <a:t>Najpoužívanejší a zároveň “najčistejší“ je samozrejme posledný spôsob. </a:t>
            </a:r>
          </a:p>
          <a:p>
            <a:pPr marL="0" indent="0">
              <a:buNone/>
            </a:pPr>
            <a:r>
              <a:rPr lang="sk-SK" dirty="0"/>
              <a:t>CSS kód sa číta </a:t>
            </a:r>
            <a:r>
              <a:rPr lang="sk-SK" b="1" dirty="0"/>
              <a:t>ZHORA-NADOL.</a:t>
            </a:r>
            <a:r>
              <a:rPr lang="sk-SK" dirty="0"/>
              <a:t> To znamená, že príkazy nižšie môžu prepísať tie ktoré sú zadané skôr.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2050" name="Picture 2" descr="10 Best Tools for Formatting and Optimizing CSS Files">
            <a:extLst>
              <a:ext uri="{FF2B5EF4-FFF2-40B4-BE49-F238E27FC236}">
                <a16:creationId xmlns:a16="http://schemas.microsoft.com/office/drawing/2014/main" id="{5E8D60D1-8615-4CC1-8F27-8F3732C54C0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721" y="2263434"/>
            <a:ext cx="3187959" cy="318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69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4D03-006E-477D-B8A1-0DB0A09C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Atribút style (Inline style)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95734D-044D-41E6-919D-F45619F6E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851" y="2064061"/>
            <a:ext cx="5353797" cy="201958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5CFF2D-6BA7-4273-B821-E3948B18F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720" y="4278549"/>
            <a:ext cx="8849960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1EE9-CE1C-45E6-AE7B-6E826D89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Tag style v hlavičke (Internal CSS)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B00BB-01E1-497B-83DD-6DE61A728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363" y="1820854"/>
            <a:ext cx="2835822" cy="4262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1E5842-0895-4573-9334-21167F094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104" y="1820854"/>
            <a:ext cx="3229426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3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3975-75A4-4DC0-8E61-371CDD46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Externý .css súbor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FADF-6A1A-4A5A-8071-7567A1AD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 nutné súbor so štýlmi nalinkovať do hlavičky html dokumentu.</a:t>
            </a:r>
          </a:p>
          <a:p>
            <a:r>
              <a:rPr lang="sk-SK" dirty="0"/>
              <a:t>Nato slúži tag:</a:t>
            </a:r>
          </a:p>
          <a:p>
            <a:r>
              <a:rPr lang="sk-SK" i="1" dirty="0"/>
              <a:t>Pozn. </a:t>
            </a:r>
            <a:r>
              <a:rPr lang="sk-SK" b="1" i="1" dirty="0"/>
              <a:t>Cesta k súboru a jeho názov sa môže líšiť (href atribút)</a:t>
            </a:r>
            <a:r>
              <a:rPr lang="sk-SK" dirty="0"/>
              <a:t>.</a:t>
            </a:r>
          </a:p>
          <a:p>
            <a:r>
              <a:rPr lang="sk-SK" dirty="0"/>
              <a:t>Všetko čo je v súbore mystyle.css teraz bude aplikované na náš HTML kód.</a:t>
            </a:r>
          </a:p>
          <a:p>
            <a:endParaRPr lang="sk-SK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811F1-5811-4EA6-A603-9F743CE4A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11" y="2360047"/>
            <a:ext cx="3324689" cy="209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D789E9-8D48-4C85-BCE4-08BAEBB6D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33" y="3646375"/>
            <a:ext cx="2791215" cy="2581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98EE56-E42F-456A-B896-D0E0C81B4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495" y="3601744"/>
            <a:ext cx="3801005" cy="2591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D1996D-C6E3-44B7-B014-3F750F91A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344" y="4192376"/>
            <a:ext cx="280074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9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0C78-59D6-4C40-B6D8-42C41F78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Selectory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67022-E0DE-4396-95CA-BA67651E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CSS jazyk je založený na tzv. selektoroch.</a:t>
            </a:r>
          </a:p>
          <a:p>
            <a:r>
              <a:rPr lang="sk-SK" dirty="0"/>
              <a:t>Selectory </a:t>
            </a:r>
            <a:r>
              <a:rPr lang="sk-SK" b="1" dirty="0"/>
              <a:t>označujú</a:t>
            </a:r>
            <a:r>
              <a:rPr lang="sk-SK" dirty="0"/>
              <a:t> prvky na stránke podľa zadaných kritérií a potom tiety prvky umožňujú „prestylovať“.</a:t>
            </a:r>
          </a:p>
          <a:p>
            <a:r>
              <a:rPr lang="sk-SK" dirty="0"/>
              <a:t>Napr. selector </a:t>
            </a:r>
            <a:r>
              <a:rPr lang="sk-SK" b="1" dirty="0"/>
              <a:t>* </a:t>
            </a:r>
            <a:r>
              <a:rPr lang="sk-SK" dirty="0"/>
              <a:t>znamená, že budeme meniť štýl pre </a:t>
            </a:r>
            <a:r>
              <a:rPr lang="sk-SK" b="1" dirty="0"/>
              <a:t>všetky prvky.</a:t>
            </a:r>
          </a:p>
          <a:p>
            <a:r>
              <a:rPr lang="sk-SK" b="1" dirty="0"/>
              <a:t>Najzákladnejším selektorom je TYPOVÝ selector. </a:t>
            </a:r>
          </a:p>
          <a:p>
            <a:r>
              <a:rPr lang="sk-SK" dirty="0"/>
              <a:t>Napr. p, h1, a, img... (Rovnaký názov ako html tag)</a:t>
            </a:r>
          </a:p>
          <a:p>
            <a:r>
              <a:rPr lang="sk-SK" dirty="0"/>
              <a:t>Jednotlivé štýly (property) sú v rámci selectora oddelené pomocou bodkočiarky.</a:t>
            </a:r>
          </a:p>
          <a:p>
            <a:r>
              <a:rPr lang="sk-SK" dirty="0"/>
              <a:t>Selectory môžeme kombinovať:</a:t>
            </a:r>
          </a:p>
          <a:p>
            <a:endParaRPr lang="sk-SK" b="1" dirty="0"/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527BE-D26E-46F2-B31D-B83F15F34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100" y="2926236"/>
            <a:ext cx="1409897" cy="552527"/>
          </a:xfrm>
          <a:prstGeom prst="rect">
            <a:avLst/>
          </a:prstGeom>
        </p:spPr>
      </p:pic>
      <p:pic>
        <p:nvPicPr>
          <p:cNvPr id="3074" name="Picture 2" descr="Generate a CSS selector path of a DOM element. - DEV Community">
            <a:extLst>
              <a:ext uri="{FF2B5EF4-FFF2-40B4-BE49-F238E27FC236}">
                <a16:creationId xmlns:a16="http://schemas.microsoft.com/office/drawing/2014/main" id="{836D74B5-F236-4DAE-BFD6-C32E37689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96" y="470961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F5897B-DBE7-4AE6-97A9-82DA16B0D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875" y="4833342"/>
            <a:ext cx="1609950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4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5147-6F82-4127-B17F-4BEB69D7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CSS základné vlastnosti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FFA42-5280-41BA-8B86-FBF3B4F4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text-align: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color:</a:t>
            </a:r>
          </a:p>
          <a:p>
            <a:r>
              <a:rPr lang="sk-SK" dirty="0"/>
              <a:t>width – zmena ďĺžky bloku</a:t>
            </a:r>
          </a:p>
          <a:p>
            <a:r>
              <a:rPr lang="sk-SK" dirty="0"/>
              <a:t>height – zmena výšky bloku</a:t>
            </a:r>
          </a:p>
          <a:p>
            <a:r>
              <a:rPr lang="sk-SK" dirty="0"/>
              <a:t>background-color – zmena pozadia</a:t>
            </a:r>
          </a:p>
          <a:p>
            <a:r>
              <a:rPr lang="sk-SK" dirty="0"/>
              <a:t>background  - pridá napr. obrázok ako background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6C212-466F-45B2-BBAF-489972067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946" y="3286105"/>
            <a:ext cx="1667108" cy="285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6AF05-59D1-4297-954C-9BE67EA1C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870" y="3314684"/>
            <a:ext cx="1143160" cy="257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BA005B-590F-4F53-B5B0-C564C7259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846" y="3257550"/>
            <a:ext cx="814015" cy="376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18C7BB-CBD9-40EA-8AFC-3EDF0736A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445" y="1845734"/>
            <a:ext cx="2572109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9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D9AD-6498-4F70-A916-C170701D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Atribút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AA09-2CC1-4A92-8651-77F029AE5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Zmena </a:t>
            </a:r>
            <a:r>
              <a:rPr lang="sk-SK" b="1" dirty="0"/>
              <a:t>farby písma</a:t>
            </a:r>
            <a:endParaRPr lang="sk-SK" dirty="0"/>
          </a:p>
        </p:txBody>
      </p:sp>
      <p:pic>
        <p:nvPicPr>
          <p:cNvPr id="5122" name="Picture 2" descr="Css Color – Code Bridge Plus">
            <a:extLst>
              <a:ext uri="{FF2B5EF4-FFF2-40B4-BE49-F238E27FC236}">
                <a16:creationId xmlns:a16="http://schemas.microsoft.com/office/drawing/2014/main" id="{F111E344-63A4-4D31-AC48-AB39015A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284" y="833535"/>
            <a:ext cx="7466222" cy="486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9286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1795</TotalTime>
  <Words>506</Words>
  <Application>Microsoft Office PowerPoint</Application>
  <PresentationFormat>Širokouhlá</PresentationFormat>
  <Paragraphs>74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Open Sans</vt:lpstr>
      <vt:lpstr>Retrospect</vt:lpstr>
      <vt:lpstr>CSS</vt:lpstr>
      <vt:lpstr>Obsah prezentácie</vt:lpstr>
      <vt:lpstr>CSS (Kaskádové štýly)</vt:lpstr>
      <vt:lpstr>Atribút style (Inline style)</vt:lpstr>
      <vt:lpstr>Tag style v hlavičke (Internal CSS)</vt:lpstr>
      <vt:lpstr>Externý .css súbor</vt:lpstr>
      <vt:lpstr>Selectory</vt:lpstr>
      <vt:lpstr>CSS základné vlastnosti</vt:lpstr>
      <vt:lpstr>Atribút color</vt:lpstr>
      <vt:lpstr>Triedy (Classes)</vt:lpstr>
      <vt:lpstr>Id</vt:lpstr>
      <vt:lpstr>Div</vt:lpstr>
      <vt:lpstr>Text style</vt:lpstr>
      <vt:lpstr>Margin a padding</vt:lpstr>
      <vt:lpstr>Layout stránky</vt:lpstr>
      <vt:lpstr>Príklad Layoutu</vt:lpstr>
      <vt:lpstr>Príklad Layoutu</vt:lpstr>
      <vt:lpstr>Ukážka CSS súboru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Adrian MIN</dc:creator>
  <cp:lastModifiedBy>Admin</cp:lastModifiedBy>
  <cp:revision>244</cp:revision>
  <dcterms:created xsi:type="dcterms:W3CDTF">2021-09-21T20:11:42Z</dcterms:created>
  <dcterms:modified xsi:type="dcterms:W3CDTF">2021-10-18T09:11:17Z</dcterms:modified>
</cp:coreProperties>
</file>