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3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7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9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2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7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98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8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716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64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C35E-13E3-4195-9C13-584B8B6A78DF}" type="datetimeFigureOut">
              <a:rPr lang="sk-SK" smtClean="0"/>
              <a:t>22. 9. 2021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F84F2C-31B2-4BA6-9C7D-F5471CD0E2C1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8C0-1EEB-4B8F-923A-3AB0AA30B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1. Úvod do Javy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A6FCC-0267-4F40-A9BD-E593CF787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</p:txBody>
      </p:sp>
    </p:spTree>
    <p:extLst>
      <p:ext uri="{BB962C8B-B14F-4D97-AF65-F5344CB8AC3E}">
        <p14:creationId xmlns:p14="http://schemas.microsoft.com/office/powerpoint/2010/main" val="418446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8911-8417-45BE-8326-E9D709E8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Podmienky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DEA18-6AB4-4822-9A07-DEA78326E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97" y="2086595"/>
            <a:ext cx="3943900" cy="2495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11498-C0C3-4AC3-B5E1-515DB781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02" y="2086595"/>
            <a:ext cx="4163006" cy="219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ACE3BC-B0DD-4DE8-8A72-A5F75B0F83DE}"/>
              </a:ext>
            </a:extLst>
          </p:cNvPr>
          <p:cNvSpPr txBox="1"/>
          <p:nvPr/>
        </p:nvSpPr>
        <p:spPr>
          <a:xfrm>
            <a:off x="818997" y="5066770"/>
            <a:ext cx="446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!!! Ešte existuje aj  else if () konštrukcia </a:t>
            </a:r>
          </a:p>
        </p:txBody>
      </p:sp>
    </p:spTree>
    <p:extLst>
      <p:ext uri="{BB962C8B-B14F-4D97-AF65-F5344CB8AC3E}">
        <p14:creationId xmlns:p14="http://schemas.microsoft.com/office/powerpoint/2010/main" val="3563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F713-D7FF-48E6-828D-DFB8FF5A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Oper</a:t>
            </a:r>
            <a:r>
              <a:rPr lang="sk-SK" dirty="0"/>
              <a:t>á</a:t>
            </a:r>
            <a:r>
              <a:rPr lang="en-GB" dirty="0"/>
              <a:t>tor</a:t>
            </a:r>
            <a:r>
              <a:rPr lang="sk-SK" dirty="0"/>
              <a:t>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9A1AE-8143-4C58-9474-3C100D3E1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64" y="1329136"/>
            <a:ext cx="8288582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465B2-C2F7-42E0-BD0A-87A7450D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25" y="4584153"/>
            <a:ext cx="805927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1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02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7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04" name="Rectangle 7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8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B8B43-ECF9-4983-96C0-CA280277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SWITCH</a:t>
            </a:r>
          </a:p>
        </p:txBody>
      </p:sp>
      <p:cxnSp>
        <p:nvCxnSpPr>
          <p:cNvPr id="4106" name="Straight Connector 8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Switch Case Statement In Java Tutorial with Examples – POFTUT">
            <a:extLst>
              <a:ext uri="{FF2B5EF4-FFF2-40B4-BE49-F238E27FC236}">
                <a16:creationId xmlns:a16="http://schemas.microsoft.com/office/drawing/2014/main" id="{54EEF151-3826-423B-9B38-CD7053D3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8249"/>
            <a:ext cx="5184710" cy="585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8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08" name="Straight Connector 8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1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A9B-FC6B-41AE-98B2-6814DF73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sk-SK" dirty="0"/>
              <a:t>Úloha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4DD630B-B394-4A74-B74C-7D3A2A29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900716"/>
            <a:ext cx="4613872" cy="1671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5F78-FDB6-47B5-853D-A04E9403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sk-SK" dirty="0"/>
              <a:t>Vytvorte program, ktorý na vstupe nechá zadať smajlíka, následne vypíše slovamy akú emóciu smajlík predstavuje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7A2DF-A9D4-44B5-ADE3-9394F4E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730" y="4162486"/>
            <a:ext cx="3616821" cy="9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78F-20E9-4174-9FD2-D3788F5A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pojmy a história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0FE2-5D5E-40FD-A951-B4E3D3D8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238390" cy="3450613"/>
          </a:xfrm>
        </p:spPr>
        <p:txBody>
          <a:bodyPr/>
          <a:lstStyle/>
          <a:p>
            <a:r>
              <a:rPr lang="sk-SK" dirty="0"/>
              <a:t>Java – káva (slang)</a:t>
            </a:r>
          </a:p>
          <a:p>
            <a:r>
              <a:rPr lang="sk-SK" dirty="0"/>
              <a:t>Predstavená v roku 1995</a:t>
            </a:r>
          </a:p>
          <a:p>
            <a:r>
              <a:rPr lang="sk-SK" b="1" dirty="0"/>
              <a:t>Bajt kód </a:t>
            </a:r>
            <a:r>
              <a:rPr lang="sk-SK" dirty="0"/>
              <a:t>– nezávislý na platforme</a:t>
            </a:r>
          </a:p>
          <a:p>
            <a:r>
              <a:rPr lang="sk-SK" dirty="0"/>
              <a:t>Má </a:t>
            </a:r>
            <a:r>
              <a:rPr lang="sk-SK" b="1" dirty="0"/>
              <a:t>Garbage Collector</a:t>
            </a:r>
          </a:p>
          <a:p>
            <a:pPr marL="0" indent="0">
              <a:buNone/>
            </a:pPr>
            <a:r>
              <a:rPr lang="sk-SK" dirty="0"/>
              <a:t>JDK (Java Development Kit) –súbor základných nástrojov ktoré potrebujeme pre vývoj v Jave.</a:t>
            </a:r>
          </a:p>
        </p:txBody>
      </p:sp>
      <p:pic>
        <p:nvPicPr>
          <p:cNvPr id="1026" name="Picture 2" descr="Java Virtual Machine JVM tutorial | JVM tutorial | Inside JVM">
            <a:extLst>
              <a:ext uri="{FF2B5EF4-FFF2-40B4-BE49-F238E27FC236}">
                <a16:creationId xmlns:a16="http://schemas.microsoft.com/office/drawing/2014/main" id="{1140F6B8-9457-4362-8520-7D797B2F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156" y="1391655"/>
            <a:ext cx="4505617" cy="41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1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4E85-B39D-43FE-BF1D-C82D27C7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Zápisy v jave sú podobné týmY s c#..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FC16E-913C-4865-BDD3-70E7CE1D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1" y="2371577"/>
            <a:ext cx="3734321" cy="12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C950A-E874-466C-80CC-7649B9ECAC35}"/>
              </a:ext>
            </a:extLst>
          </p:cNvPr>
          <p:cNvSpPr txBox="1"/>
          <p:nvPr/>
        </p:nvSpPr>
        <p:spPr>
          <a:xfrm>
            <a:off x="1744824" y="3629052"/>
            <a:ext cx="38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Takto vyzerá program na začiatku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65E49-03A7-4A88-98C4-4DD9A5E734EB}"/>
              </a:ext>
            </a:extLst>
          </p:cNvPr>
          <p:cNvSpPr txBox="1"/>
          <p:nvPr/>
        </p:nvSpPr>
        <p:spPr>
          <a:xfrm>
            <a:off x="7868522" y="3587064"/>
            <a:ext cx="386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Výpis do konzoly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3DA957-4EB3-433E-B6D8-3E371E02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867706-E728-44D9-A7EC-295D6F3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715" y="2371577"/>
            <a:ext cx="3281144" cy="11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04A-E0AA-4B65-B346-B5B5BFD3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Premenné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08BA-D156-4F1A-9E5E-6597C56E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074" name="Picture 2" descr="Variables in Java - GeeksforGeeks">
            <a:extLst>
              <a:ext uri="{FF2B5EF4-FFF2-40B4-BE49-F238E27FC236}">
                <a16:creationId xmlns:a16="http://schemas.microsoft.com/office/drawing/2014/main" id="{C789818F-5383-46D9-8916-8F311472E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4" y="2220507"/>
            <a:ext cx="3934603" cy="274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riables | Java Wiki | Fandom">
            <a:extLst>
              <a:ext uri="{FF2B5EF4-FFF2-40B4-BE49-F238E27FC236}">
                <a16:creationId xmlns:a16="http://schemas.microsoft.com/office/drawing/2014/main" id="{1093C5E1-A0AC-4BB1-BF0E-CA3EA6B9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67" y="1755230"/>
            <a:ext cx="7913633" cy="36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FBD71-4632-463A-BF39-E61112C1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3939"/>
            <a:ext cx="214342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structor: Xenia Mountrouidou - ppt download">
            <a:extLst>
              <a:ext uri="{FF2B5EF4-FFF2-40B4-BE49-F238E27FC236}">
                <a16:creationId xmlns:a16="http://schemas.microsoft.com/office/drawing/2014/main" id="{2FC11FB4-2FF9-4452-9DED-FE0302A9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42" y="246151"/>
            <a:ext cx="7788111" cy="584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2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08B5-8CD1-450F-B747-F29DD3EC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Vstup – objekt scanner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B5E0B-BE6B-4245-8242-D84826B50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289" y="2363502"/>
            <a:ext cx="5249008" cy="1457528"/>
          </a:xfrm>
        </p:spPr>
      </p:pic>
    </p:spTree>
    <p:extLst>
      <p:ext uri="{BB962C8B-B14F-4D97-AF65-F5344CB8AC3E}">
        <p14:creationId xmlns:p14="http://schemas.microsoft.com/office/powerpoint/2010/main" val="114801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3467-FB06-4FE7-BA6E-B2EE1BD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Parsovanie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BA6-FCCD-4045-9386-A02E6C71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450613"/>
          </a:xfrm>
        </p:spPr>
        <p:txBody>
          <a:bodyPr/>
          <a:lstStyle/>
          <a:p>
            <a:r>
              <a:rPr lang="sk-SK" dirty="0"/>
              <a:t>Prevod z textovej podoby na nejaký specifický typ. (napr. Číslo)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171E6-97FB-4DEC-8BEB-8CB568E1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647" y="2015732"/>
            <a:ext cx="210531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6B8F-6767-4905-B231-91F6E0B4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6D1E-C931-48B6-97EE-22158B2F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Načítajte polomer kruhu a vypíšte jeho obvod a obsah.</a:t>
            </a:r>
          </a:p>
        </p:txBody>
      </p:sp>
    </p:spTree>
    <p:extLst>
      <p:ext uri="{BB962C8B-B14F-4D97-AF65-F5344CB8AC3E}">
        <p14:creationId xmlns:p14="http://schemas.microsoft.com/office/powerpoint/2010/main" val="347251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8AD-3D9D-4EED-81FE-210AC27B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Jednoduché vs referenčné dátové typy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2F1D-17B1-4DCF-BCB8-6351A792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652975" cy="3450613"/>
          </a:xfrm>
        </p:spPr>
        <p:txBody>
          <a:bodyPr/>
          <a:lstStyle/>
          <a:p>
            <a:r>
              <a:rPr lang="sk-SK" dirty="0"/>
              <a:t>Int, float, double, bool sú jednoduché dátové typy</a:t>
            </a:r>
          </a:p>
          <a:p>
            <a:r>
              <a:rPr lang="sk-SK" dirty="0"/>
              <a:t>Napr. </a:t>
            </a:r>
            <a:r>
              <a:rPr lang="sk-SK" b="1" dirty="0"/>
              <a:t>String</a:t>
            </a:r>
            <a:r>
              <a:rPr lang="sk-SK" dirty="0"/>
              <a:t>,  Array a Class sú referenčné dátové typy</a:t>
            </a:r>
          </a:p>
          <a:p>
            <a:r>
              <a:rPr lang="sk-SK" b="1" dirty="0"/>
              <a:t>Referenčné typy sa spŕavajú trošku inak ako jednoduché, a môžeme na ne volať metódy.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FD533-EEA4-46C0-A168-EFB4D6AB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60" y="3912652"/>
            <a:ext cx="2881800" cy="2811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4D93D-51E4-4B64-BAA6-71E236AE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256" y="2230179"/>
            <a:ext cx="3678700" cy="449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1572D-9DCE-4FE9-92B4-5E71AA490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44" y="3915108"/>
            <a:ext cx="492511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446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170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1. Úvod do Javy</vt:lpstr>
      <vt:lpstr>Základné pojmy a história</vt:lpstr>
      <vt:lpstr>Zápisy v jave sú podobné týmY s c#..</vt:lpstr>
      <vt:lpstr>Premenné</vt:lpstr>
      <vt:lpstr>PowerPoint Presentation</vt:lpstr>
      <vt:lpstr>Vstup – objekt scanner</vt:lpstr>
      <vt:lpstr>Parsovanie</vt:lpstr>
      <vt:lpstr>Príklad</vt:lpstr>
      <vt:lpstr>Jednoduché vs referenčné dátové typy</vt:lpstr>
      <vt:lpstr>Podmienky</vt:lpstr>
      <vt:lpstr>Operátory</vt:lpstr>
      <vt:lpstr>SWITCH</vt:lpstr>
      <vt:lpstr>Úloha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Úvod do Javy</dc:title>
  <dc:creator>Adrian MIN</dc:creator>
  <cp:lastModifiedBy>Adrian MIN</cp:lastModifiedBy>
  <cp:revision>3</cp:revision>
  <dcterms:created xsi:type="dcterms:W3CDTF">2021-09-22T18:14:39Z</dcterms:created>
  <dcterms:modified xsi:type="dcterms:W3CDTF">2021-09-22T19:00:34Z</dcterms:modified>
</cp:coreProperties>
</file>