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3" r:id="rId2"/>
    <p:sldId id="259" r:id="rId3"/>
    <p:sldId id="260" r:id="rId4"/>
    <p:sldId id="261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CDBA0-2228-425F-8F2C-295F87F2C56A}" type="datetime1">
              <a:rPr lang="sk-SK" smtClean="0"/>
              <a:t>11. 12. 2022</a:t>
            </a:fld>
            <a:endParaRPr lang="sk-SK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E1BB8F-A0F2-4561-95CF-2A7D9E6E3741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objektb 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36D52-512B-47DE-BC94-6C88A56CE986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2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86947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3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57730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k-SK" noProof="0" smtClean="0"/>
              <a:t>4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26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kupina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k-SK" noProof="0" dirty="0"/>
            </a:p>
          </p:txBody>
        </p:sp>
        <p:sp>
          <p:nvSpPr>
            <p:cNvPr id="8" name="Ová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9" name="Ová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0" name="Ová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1" name="Ová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2" name="Ová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  <p:sp>
          <p:nvSpPr>
            <p:cNvPr id="13" name="Ová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k-SK" sz="2400" noProof="0" dirty="0">
                <a:latin typeface="Times New Roman" charset="0"/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75CE-D9E0-4646-BF32-82F1489E1FE5}" type="datetime1">
              <a:rPr lang="sk-SK" noProof="0" smtClean="0"/>
              <a:t>11. 12. 2022</a:t>
            </a:fld>
            <a:endParaRPr lang="sk-SK" noProof="0" dirty="0"/>
          </a:p>
        </p:txBody>
      </p:sp>
      <p:sp>
        <p:nvSpPr>
          <p:cNvPr id="29" name="Zástupná päta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0" name="Zástupné číslo snímky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94AE5-947B-4AE1-82E8-91FFDE473872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4973D-1F9F-4CA0-A96D-110084A458D3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1D45AF7B-298E-4967-B60C-F2D72DBFAA20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8" name="Zástupná pät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A355E-37EE-496E-8B73-5EF9C13F6ED4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EDA72-7850-421F-8F0F-7EFE1F80B5F4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10" name="Zástupný dátum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D4E39-BDE1-4843-AC33-E3CB42DF4139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11" name="Zástupná pät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2" name="Zástupné číslo snímky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6" name="Zástupný dá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EFE45-1A7C-4F87-96E8-5DA7102CF957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7" name="Zástupná pät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8" name="Zástupné číslo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EBDDB3-D47A-49B1-AD64-374D6274874C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sah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EBE143-4883-4E57-B71C-22B0A3F194AD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obrázka 2" descr="Prázdny zástupný objekt na pridanie obrázka.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dá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1229E-A7A4-4527-876E-C7F988E51C49}" type="datetime1">
              <a:rPr lang="sk-SK" noProof="0" smtClean="0"/>
              <a:t>11. 12. 2022</a:t>
            </a:fld>
            <a:endParaRPr lang="sk-SK" noProof="0"/>
          </a:p>
        </p:txBody>
      </p:sp>
      <p:sp>
        <p:nvSpPr>
          <p:cNvPr id="9" name="Zástupná pät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/>
              <a:t>Pridanie päty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Obrázok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Skupina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á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5" name="Ová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6" name="Ová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7" name="Ová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  <p:sp>
            <p:nvSpPr>
              <p:cNvPr id="28" name="Ová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k-SK" sz="2400" noProof="0" dirty="0">
                  <a:latin typeface="Times New Roman" charset="0"/>
                </a:endParaRPr>
              </a:p>
            </p:txBody>
          </p: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  <a:p>
            <a:pPr lvl="8" rtl="0"/>
            <a:endParaRPr lang="sk-SK" noProof="0" dirty="0"/>
          </a:p>
        </p:txBody>
      </p:sp>
      <p:sp>
        <p:nvSpPr>
          <p:cNvPr id="31" name="Zástupný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2335BCF-79AA-4B52-BC78-F563D63EF4CD}" type="datetime1">
              <a:rPr lang="sk-SK" noProof="0" smtClean="0"/>
              <a:t>11. 12. 2022</a:t>
            </a:fld>
            <a:endParaRPr lang="sk-SK" noProof="0" dirty="0"/>
          </a:p>
        </p:txBody>
      </p:sp>
      <p:sp>
        <p:nvSpPr>
          <p:cNvPr id="32" name="Zástupná pät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3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 err="1"/>
              <a:t>Cat</a:t>
            </a:r>
            <a:r>
              <a:rPr lang="sk-SK" dirty="0"/>
              <a:t> </a:t>
            </a:r>
            <a:r>
              <a:rPr lang="sk-SK" dirty="0" err="1"/>
              <a:t>swarm</a:t>
            </a:r>
            <a:r>
              <a:rPr lang="sk-SK" dirty="0"/>
              <a:t> </a:t>
            </a:r>
            <a:r>
              <a:rPr lang="sk-SK" dirty="0" err="1"/>
              <a:t>optimization</a:t>
            </a:r>
            <a:endParaRPr lang="sk-SK" dirty="0"/>
          </a:p>
        </p:txBody>
      </p:sp>
      <p:sp>
        <p:nvSpPr>
          <p:cNvPr id="10" name="Podnadpis 9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sk-SK" dirty="0"/>
              <a:t>Martin </a:t>
            </a:r>
            <a:r>
              <a:rPr lang="sk-SK" dirty="0" err="1"/>
              <a:t>Matta</a:t>
            </a:r>
            <a:endParaRPr lang="sk-SK" dirty="0"/>
          </a:p>
          <a:p>
            <a:pPr rtl="0"/>
            <a:r>
              <a:rPr lang="sk-SK" dirty="0"/>
              <a:t>Lukáš </a:t>
            </a:r>
            <a:r>
              <a:rPr lang="sk-SK" dirty="0" err="1"/>
              <a:t>Gereg</a:t>
            </a:r>
            <a:endParaRPr lang="sk-SK" dirty="0"/>
          </a:p>
          <a:p>
            <a:pPr rtl="0"/>
            <a:r>
              <a:rPr lang="sk-SK" dirty="0"/>
              <a:t>Barbora Kubalcová</a:t>
            </a:r>
          </a:p>
          <a:p>
            <a:pPr rtl="0"/>
            <a:r>
              <a:rPr lang="sk-SK" dirty="0"/>
              <a:t>Martina </a:t>
            </a:r>
            <a:r>
              <a:rPr lang="sk-SK" dirty="0" err="1"/>
              <a:t>Marasová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dirty="0"/>
              <a:t>Mačací algoritmus</a:t>
            </a:r>
          </a:p>
        </p:txBody>
      </p:sp>
      <p:sp>
        <p:nvSpPr>
          <p:cNvPr id="14" name="Zástupný objekt obsah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Prírodná mačka – strávi väčšinu času v pokoji, pozoruje okolie a striehne na korisť. Ak zaznamenajú pohyb, začnú s prenasledovaním</a:t>
            </a:r>
          </a:p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Umelá mačka – 2 módy</a:t>
            </a:r>
          </a:p>
          <a:p>
            <a:pPr lvl="1"/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Tracing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Mixture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244"/>
          </a:xfrm>
        </p:spPr>
        <p:txBody>
          <a:bodyPr rtlCol="0">
            <a:normAutofit/>
          </a:bodyPr>
          <a:lstStyle/>
          <a:p>
            <a:pPr rtl="0"/>
            <a:r>
              <a:rPr lang="sk-SK" dirty="0"/>
              <a:t>Vývojový diagram CSO</a:t>
            </a:r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09370008-0E0A-FE5A-9819-951A0F77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12" y="620748"/>
            <a:ext cx="6160893" cy="6124002"/>
          </a:xfrm>
        </p:spPr>
      </p:pic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dirty="0" err="1"/>
              <a:t>Seeking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1ED11F-D4AA-5A78-5116-BD7797C6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8414158" cy="4351338"/>
          </a:xfrm>
        </p:spPr>
        <p:txBody>
          <a:bodyPr/>
          <a:lstStyle/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SMP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SRD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seeking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to change</a:t>
            </a:r>
          </a:p>
          <a:p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SPC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consideration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60ACE-F4F9-1450-5580-4758AA4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</a:t>
            </a:r>
            <a:r>
              <a:rPr lang="sk-SK" dirty="0" err="1"/>
              <a:t>seeking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5BEF3AD-3C69-5BB9-D24D-9C8B0E7E2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. Urob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počet kópií každej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mačky</a:t>
                </a:r>
                <a:r>
                  <a:rPr lang="sk-SK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pričom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SMP. Ak je SPC pravdivé, vytvor 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(SMP - 1) kópií mačky, pričom jedna ostane na pôvodnom mieste.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Na základe CDC vypočítaj novú pozíciu pre každú kópiu mačky pomocou rovnice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𝒄𝒏</m:t>
                          </m:r>
                        </m:sub>
                      </m:sSub>
                      <m:r>
                        <a:rPr lang="sk-SK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±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𝑺𝑹𝑫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d>
                      <m:r>
                        <a:rPr lang="sk-SK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sk-SK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sk-S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Vypočítaj hodnoty mačiek (</a:t>
                </a:r>
                <a:r>
                  <a:rPr lang="sk-SK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FS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pre ich nové pozície. Ak sú všetky hodnoty z ohodnocovacej funkcie rovnaké, nastav pravdepodobnosť výberu na 1 pre všetkých kandidátov, inak vypočítaj pravdepodobnosť výberu podľa vzorca</a:t>
                </a:r>
              </a:p>
              <a:p>
                <a:pPr marL="169862" indent="0" algn="ctr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sk-SK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sk-SK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  <m:r>
                              <a:rPr lang="sk-SK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𝑭𝑺</m:t>
                                </m:r>
                              </m:e>
                              <m:sub>
                                <m:r>
                                  <a:rPr lang="sk-SK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𝒎𝒊𝒏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Pomocou vybranej stratégie (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roul-wheel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tournament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fitness-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self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choice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náhodne vyber cieľový bod a zmeň pozíciu </a:t>
                </a:r>
                <a:r>
                  <a:rPr lang="sk-SK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mačky</a:t>
                </a:r>
                <a:r>
                  <a:rPr lang="sk-SK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5BEF3AD-3C69-5BB9-D24D-9C8B0E7E2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 r="-46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48FDC-314E-3C03-9BE9-D6944D08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Tracing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 - postup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9A74FE-4AD1-AFDB-D071-753B7F57A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2" indent="0">
                  <a:lnSpc>
                    <a:spcPct val="107000"/>
                  </a:lnSpc>
                  <a:buNone/>
                </a:pPr>
                <a:r>
                  <a:rPr lang="sk-SK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Aktualizuj rýchlosť mačky v každej dimenzii (</a:t>
                </a:r>
                <a:r>
                  <a:rPr lang="sk-SK" sz="24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vk,d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na základe vzťahu</a:t>
                </a:r>
              </a:p>
              <a:p>
                <a:pPr marL="169862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/>
                          </m:ctrlPr>
                        </m:sSubPr>
                        <m:e>
                          <m:r>
                            <a:rPr lang="sk-SK" sz="2400"/>
                            <m:t>𝑣</m:t>
                          </m:r>
                        </m:e>
                        <m:sub>
                          <m:r>
                            <a:rPr lang="sk-SK" sz="2400"/>
                            <m:t>𝑘</m:t>
                          </m:r>
                          <m:r>
                            <a:rPr lang="sk-SK" sz="2400"/>
                            <m:t>,</m:t>
                          </m:r>
                          <m:r>
                            <a:rPr lang="sk-SK" sz="2400"/>
                            <m:t>𝑑</m:t>
                          </m:r>
                        </m:sub>
                      </m:sSub>
                      <m:r>
                        <a:rPr lang="sk-SK" sz="2400"/>
                        <m:t> = </m:t>
                      </m:r>
                      <m:sSub>
                        <m:sSubPr>
                          <m:ctrlPr>
                            <a:rPr lang="sk-SK" sz="2400"/>
                          </m:ctrlPr>
                        </m:sSubPr>
                        <m:e>
                          <m:r>
                            <a:rPr lang="sk-SK" sz="2400"/>
                            <m:t>𝑣</m:t>
                          </m:r>
                        </m:e>
                        <m:sub>
                          <m:r>
                            <a:rPr lang="sk-SK" sz="2400"/>
                            <m:t>𝑘</m:t>
                          </m:r>
                          <m:r>
                            <a:rPr lang="sk-SK" sz="2400"/>
                            <m:t>,</m:t>
                          </m:r>
                          <m:r>
                            <a:rPr lang="sk-SK" sz="2400"/>
                            <m:t>𝑑</m:t>
                          </m:r>
                        </m:sub>
                      </m:sSub>
                      <m:r>
                        <a:rPr lang="sk-SK" sz="2400"/>
                        <m:t>+ </m:t>
                      </m:r>
                      <m:sSub>
                        <m:sSubPr>
                          <m:ctrlPr>
                            <a:rPr lang="sk-SK" sz="2400"/>
                          </m:ctrlPr>
                        </m:sSubPr>
                        <m:e>
                          <m:r>
                            <a:rPr lang="sk-SK" sz="2400"/>
                            <m:t>𝑟</m:t>
                          </m:r>
                        </m:e>
                        <m:sub>
                          <m:r>
                            <a:rPr lang="sk-SK" sz="2400"/>
                            <m:t>1</m:t>
                          </m:r>
                        </m:sub>
                      </m:sSub>
                      <m:r>
                        <a:rPr lang="sk-SK" sz="2400"/>
                        <m:t> × </m:t>
                      </m:r>
                      <m:sSub>
                        <m:sSubPr>
                          <m:ctrlPr>
                            <a:rPr lang="sk-SK" sz="2400"/>
                          </m:ctrlPr>
                        </m:sSubPr>
                        <m:e>
                          <m:r>
                            <a:rPr lang="sk-SK" sz="2400"/>
                            <m:t>𝑐</m:t>
                          </m:r>
                        </m:e>
                        <m:sub>
                          <m:r>
                            <a:rPr lang="sk-SK" sz="2400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sz="2400"/>
                          </m:ctrlPr>
                        </m:dPr>
                        <m:e>
                          <m:sSub>
                            <m:sSubPr>
                              <m:ctrlPr>
                                <a:rPr lang="sk-SK" sz="2400"/>
                              </m:ctrlPr>
                            </m:sSubPr>
                            <m:e>
                              <m:r>
                                <a:rPr lang="sk-SK" sz="2400"/>
                                <m:t>𝑋</m:t>
                              </m:r>
                            </m:e>
                            <m:sub>
                              <m:r>
                                <a:rPr lang="sk-SK" sz="2400"/>
                                <m:t>𝑏𝑒𝑠𝑡</m:t>
                              </m:r>
                              <m:r>
                                <a:rPr lang="sk-SK" sz="2400"/>
                                <m:t>, </m:t>
                              </m:r>
                              <m:r>
                                <a:rPr lang="sk-SK" sz="2400"/>
                                <m:t>𝑑</m:t>
                              </m:r>
                            </m:sub>
                          </m:sSub>
                          <m:r>
                            <a:rPr lang="sk-SK" sz="2400"/>
                            <m:t>− </m:t>
                          </m:r>
                          <m:sSub>
                            <m:sSubPr>
                              <m:ctrlPr>
                                <a:rPr lang="sk-SK" sz="2400"/>
                              </m:ctrlPr>
                            </m:sSubPr>
                            <m:e>
                              <m:r>
                                <a:rPr lang="sk-SK" sz="2400"/>
                                <m:t>𝑋</m:t>
                              </m:r>
                            </m:e>
                            <m:sub>
                              <m:r>
                                <a:rPr lang="sk-SK" sz="2400"/>
                                <m:t>𝑘</m:t>
                              </m:r>
                              <m:r>
                                <a:rPr lang="sk-SK" sz="2400"/>
                                <m:t>,</m:t>
                              </m:r>
                              <m:r>
                                <a:rPr lang="sk-SK" sz="2400"/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2. Skontroluj, či výsledná rýchlosť je v intervale </a:t>
                </a:r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&lt;0,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Ak nie, nastav rýchlosť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 Aktualizuj pozíciu mačky pomocou rovnice</a:t>
                </a:r>
              </a:p>
              <a:p>
                <a:pPr marL="16986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sk-SK" sz="240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sk-SK" sz="240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sk-SK" sz="24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9A74FE-4AD1-AFDB-D071-753B7F57A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505E5-AA35-7373-47C0-F65B3D42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E8977-7623-FD97-D13B-999C799F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22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Šablóna s návrhom vodotlač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78_TF03460614" id="{E5351155-FE73-4515-9C72-AB2BDE4F3045}" vid="{150BC0CD-15CB-411F-91CF-5996C66AF826}"/>
    </a:ext>
  </a:extLst>
</a:theme>
</file>

<file path=ppt/theme/theme2.xml><?xml version="1.0" encoding="utf-8"?>
<a:theme xmlns:a="http://schemas.openxmlformats.org/drawingml/2006/main" name="Motív balíka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Snímky s návrhom vodotlače</Template>
  <TotalTime>19</TotalTime>
  <Words>273</Words>
  <Application>Microsoft Office PowerPoint</Application>
  <PresentationFormat>Širokouhlá</PresentationFormat>
  <Paragraphs>36</Paragraphs>
  <Slides>7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Century Gothic</vt:lpstr>
      <vt:lpstr>Times New Roman</vt:lpstr>
      <vt:lpstr>Wingdings</vt:lpstr>
      <vt:lpstr>Šablóna s návrhom vodotlače</vt:lpstr>
      <vt:lpstr>Cat swarm optimization</vt:lpstr>
      <vt:lpstr>Mačací algoritmus</vt:lpstr>
      <vt:lpstr>Vývojový diagram CSO</vt:lpstr>
      <vt:lpstr>Seeking mode</vt:lpstr>
      <vt:lpstr>Postup pri seeking mode</vt:lpstr>
      <vt:lpstr>Tracing mode - postup</vt:lpstr>
      <vt:lpstr>Experimenty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swarm optimization</dc:title>
  <dc:creator>Barborka Kubalcová</dc:creator>
  <cp:lastModifiedBy>Barborka Kubalcová</cp:lastModifiedBy>
  <cp:revision>4</cp:revision>
  <dcterms:created xsi:type="dcterms:W3CDTF">2022-12-11T18:25:39Z</dcterms:created>
  <dcterms:modified xsi:type="dcterms:W3CDTF">2022-12-11T18:44:42Z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