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3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4" autoAdjust="0"/>
  </p:normalViewPr>
  <p:slideViewPr>
    <p:cSldViewPr snapToGrid="0">
      <p:cViewPr varScale="1">
        <p:scale>
          <a:sx n="119" d="100"/>
          <a:sy n="119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0CDBA0-2228-425F-8F2C-295F87F2C56A}" type="datetime1">
              <a:rPr lang="sk-SK" smtClean="0"/>
              <a:t>12. 12. 2022</a:t>
            </a:fld>
            <a:endParaRPr lang="sk-SK"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910782-FDC2-4F7C-A018-7A502E5089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E1BB8F-A0F2-4561-95CF-2A7D9E6E3741}" type="datetime1">
              <a:rPr lang="sk-SK" noProof="0" smtClean="0"/>
              <a:t>12. 12. 2022</a:t>
            </a:fld>
            <a:endParaRPr lang="sk-SK" noProof="0"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objektb 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36D52-512B-47DE-BC94-6C88A56CE986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36D52-512B-47DE-BC94-6C88A56CE986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936D52-512B-47DE-BC94-6C88A56CE986}" type="slidenum">
              <a:rPr lang="sk-SK" noProof="0" smtClean="0"/>
              <a:t>2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86947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936D52-512B-47DE-BC94-6C88A56CE986}" type="slidenum">
              <a:rPr lang="sk-SK" noProof="0" smtClean="0"/>
              <a:t>3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57730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936D52-512B-47DE-BC94-6C88A56CE986}" type="slidenum">
              <a:rPr lang="sk-SK" noProof="0" smtClean="0"/>
              <a:t>4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32682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kupina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Obdĺžnik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k-SK" noProof="0" dirty="0"/>
            </a:p>
          </p:txBody>
        </p:sp>
        <p:sp>
          <p:nvSpPr>
            <p:cNvPr id="8" name="Ová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sk-SK" sz="2400" noProof="0" dirty="0">
                <a:latin typeface="Times New Roman" charset="0"/>
              </a:endParaRPr>
            </a:p>
          </p:txBody>
        </p:sp>
        <p:sp>
          <p:nvSpPr>
            <p:cNvPr id="9" name="Ová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sk-SK" sz="2400" noProof="0" dirty="0">
                <a:latin typeface="Times New Roman" charset="0"/>
              </a:endParaRPr>
            </a:p>
          </p:txBody>
        </p:sp>
        <p:sp>
          <p:nvSpPr>
            <p:cNvPr id="10" name="Ová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sk-SK" sz="2400" noProof="0" dirty="0">
                <a:latin typeface="Times New Roman" charset="0"/>
              </a:endParaRPr>
            </a:p>
          </p:txBody>
        </p:sp>
        <p:sp>
          <p:nvSpPr>
            <p:cNvPr id="11" name="Ová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sk-SK" sz="2400" noProof="0" dirty="0">
                <a:latin typeface="Times New Roman" charset="0"/>
              </a:endParaRPr>
            </a:p>
          </p:txBody>
        </p:sp>
        <p:sp>
          <p:nvSpPr>
            <p:cNvPr id="12" name="Ová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sk-SK" sz="2400" noProof="0" dirty="0">
                <a:latin typeface="Times New Roman" charset="0"/>
              </a:endParaRPr>
            </a:p>
          </p:txBody>
        </p:sp>
        <p:sp>
          <p:nvSpPr>
            <p:cNvPr id="13" name="Ová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sk-SK" sz="2400" noProof="0" dirty="0">
                <a:latin typeface="Times New Roman" charset="0"/>
              </a:endParaRPr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5A75CE-D9E0-4646-BF32-82F1489E1FE5}" type="datetime1">
              <a:rPr lang="sk-SK" noProof="0" smtClean="0"/>
              <a:t>12. 12. 2022</a:t>
            </a:fld>
            <a:endParaRPr lang="sk-SK" noProof="0" dirty="0"/>
          </a:p>
        </p:txBody>
      </p:sp>
      <p:sp>
        <p:nvSpPr>
          <p:cNvPr id="29" name="Zástupná päta 2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30" name="Zástupné číslo snímky 2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 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F94AE5-947B-4AE1-82E8-91FFDE473872}" type="datetime1">
              <a:rPr lang="sk-SK" noProof="0" smtClean="0"/>
              <a:t>12. 12. 2022</a:t>
            </a:fld>
            <a:endParaRPr lang="sk-SK" noProof="0"/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9" name="Zástupný objekt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F4973D-1F9F-4CA0-A96D-110084A458D3}" type="datetime1">
              <a:rPr lang="sk-SK" noProof="0" smtClean="0"/>
              <a:t>12. 12. 2022</a:t>
            </a:fld>
            <a:endParaRPr lang="sk-SK" noProof="0"/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9" name="Zástupný objekt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obsah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1D45AF7B-298E-4967-B60C-F2D72DBFAA20}" type="datetime1">
              <a:rPr lang="sk-SK" noProof="0" smtClean="0"/>
              <a:t>12. 12. 2022</a:t>
            </a:fld>
            <a:endParaRPr lang="sk-SK" noProof="0"/>
          </a:p>
        </p:txBody>
      </p:sp>
      <p:sp>
        <p:nvSpPr>
          <p:cNvPr id="8" name="Zástupná päta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sk-SK" noProof="0"/>
              <a:t>Pridanie päty</a:t>
            </a:r>
          </a:p>
        </p:txBody>
      </p:sp>
      <p:sp>
        <p:nvSpPr>
          <p:cNvPr id="9" name="Zástupný objekt čísla snímky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A355E-37EE-496E-8B73-5EF9C13F6ED4}" type="datetime1">
              <a:rPr lang="sk-SK" noProof="0" smtClean="0"/>
              <a:t>12. 12. 2022</a:t>
            </a:fld>
            <a:endParaRPr lang="sk-SK" noProof="0"/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9" name="Zástupný objekt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obsah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8" name="Zástupný dá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FEDA72-7850-421F-8F0F-7EFE1F80B5F4}" type="datetime1">
              <a:rPr lang="sk-SK" noProof="0" smtClean="0"/>
              <a:t>12. 12. 2022</a:t>
            </a:fld>
            <a:endParaRPr lang="sk-SK" noProof="0"/>
          </a:p>
        </p:txBody>
      </p:sp>
      <p:sp>
        <p:nvSpPr>
          <p:cNvPr id="9" name="Zástupná pät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objekt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6" name="Zástupný objekt obsahu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10" name="Zástupný dátum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DD4E39-BDE1-4843-AC33-E3CB42DF4139}" type="datetime1">
              <a:rPr lang="sk-SK" noProof="0" smtClean="0"/>
              <a:t>12. 12. 2022</a:t>
            </a:fld>
            <a:endParaRPr lang="sk-SK" noProof="0"/>
          </a:p>
        </p:txBody>
      </p:sp>
      <p:sp>
        <p:nvSpPr>
          <p:cNvPr id="11" name="Zástupná päta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12" name="Zástupné číslo snímky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6" name="Zástupný dá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EFE45-1A7C-4F87-96E8-5DA7102CF957}" type="datetime1">
              <a:rPr lang="sk-SK" noProof="0" smtClean="0"/>
              <a:t>12. 12. 2022</a:t>
            </a:fld>
            <a:endParaRPr lang="sk-SK" noProof="0"/>
          </a:p>
        </p:txBody>
      </p:sp>
      <p:sp>
        <p:nvSpPr>
          <p:cNvPr id="7" name="Zástupná pät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8" name="Zástupné číslo snímk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EBDDB3-D47A-49B1-AD64-374D6274874C}" type="datetime1">
              <a:rPr lang="sk-SK" noProof="0" smtClean="0"/>
              <a:t>12. 12. 2022</a:t>
            </a:fld>
            <a:endParaRPr lang="sk-SK" noProof="0"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obsah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8" name="Zástupný dá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EBE143-4883-4E57-B71C-22B0A3F194AD}" type="datetime1">
              <a:rPr lang="sk-SK" noProof="0" smtClean="0"/>
              <a:t>12. 12. 2022</a:t>
            </a:fld>
            <a:endParaRPr lang="sk-SK" noProof="0"/>
          </a:p>
        </p:txBody>
      </p:sp>
      <p:sp>
        <p:nvSpPr>
          <p:cNvPr id="9" name="Zástupná pät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obrázka 2" descr="Prázdny zástupný objekt na pridanie obrázka. Kliknite na zástupný objekt a vyberte obrázok, ktorý chcete pridať.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8" name="Zástupný dá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1229E-A7A4-4527-876E-C7F988E51C49}" type="datetime1">
              <a:rPr lang="sk-SK" noProof="0" smtClean="0"/>
              <a:t>12. 12. 2022</a:t>
            </a:fld>
            <a:endParaRPr lang="sk-SK" noProof="0"/>
          </a:p>
        </p:txBody>
      </p:sp>
      <p:sp>
        <p:nvSpPr>
          <p:cNvPr id="9" name="Zástupná pät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Obrázok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Skupina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á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sk-SK" sz="2400" noProof="0" dirty="0">
                  <a:latin typeface="Times New Roman" charset="0"/>
                </a:endParaRPr>
              </a:p>
            </p:txBody>
          </p:sp>
          <p:sp>
            <p:nvSpPr>
              <p:cNvPr id="25" name="Ová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sk-SK" sz="2400" noProof="0" dirty="0">
                  <a:latin typeface="Times New Roman" charset="0"/>
                </a:endParaRPr>
              </a:p>
            </p:txBody>
          </p:sp>
          <p:sp>
            <p:nvSpPr>
              <p:cNvPr id="26" name="Ová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sk-SK" sz="2400" noProof="0" dirty="0">
                  <a:latin typeface="Times New Roman" charset="0"/>
                </a:endParaRPr>
              </a:p>
            </p:txBody>
          </p:sp>
          <p:sp>
            <p:nvSpPr>
              <p:cNvPr id="27" name="Ová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sk-SK" sz="2400" noProof="0" dirty="0">
                  <a:latin typeface="Times New Roman" charset="0"/>
                </a:endParaRPr>
              </a:p>
            </p:txBody>
          </p:sp>
          <p:sp>
            <p:nvSpPr>
              <p:cNvPr id="28" name="Ová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sk-SK" sz="2400" noProof="0" dirty="0">
                  <a:latin typeface="Times New Roman" charset="0"/>
                </a:endParaRPr>
              </a:p>
            </p:txBody>
          </p:sp>
        </p:grpSp>
      </p:grpSp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  <a:p>
            <a:pPr lvl="8" rtl="0"/>
            <a:endParaRPr lang="sk-SK" noProof="0" dirty="0"/>
          </a:p>
        </p:txBody>
      </p:sp>
      <p:sp>
        <p:nvSpPr>
          <p:cNvPr id="31" name="Zástupný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D2335BCF-79AA-4B52-BC78-F563D63EF4CD}" type="datetime1">
              <a:rPr lang="sk-SK" noProof="0" smtClean="0"/>
              <a:t>12. 12. 2022</a:t>
            </a:fld>
            <a:endParaRPr lang="sk-SK" noProof="0" dirty="0"/>
          </a:p>
        </p:txBody>
      </p:sp>
      <p:sp>
        <p:nvSpPr>
          <p:cNvPr id="32" name="Zástupná päta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33" name="Zástupný objekt čísla snímky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k-SK" dirty="0" err="1"/>
              <a:t>Cat</a:t>
            </a:r>
            <a:r>
              <a:rPr lang="sk-SK" dirty="0"/>
              <a:t> </a:t>
            </a:r>
            <a:r>
              <a:rPr lang="sk-SK" dirty="0" err="1"/>
              <a:t>swarm</a:t>
            </a:r>
            <a:r>
              <a:rPr lang="sk-SK" dirty="0"/>
              <a:t> </a:t>
            </a:r>
            <a:r>
              <a:rPr lang="sk-SK" dirty="0" err="1"/>
              <a:t>optimization</a:t>
            </a:r>
            <a:endParaRPr lang="sk-SK" dirty="0"/>
          </a:p>
        </p:txBody>
      </p:sp>
      <p:sp>
        <p:nvSpPr>
          <p:cNvPr id="10" name="Podnadpis 9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sk-SK" dirty="0"/>
              <a:t>Martin </a:t>
            </a:r>
            <a:r>
              <a:rPr lang="sk-SK" dirty="0" err="1"/>
              <a:t>Matta</a:t>
            </a:r>
            <a:endParaRPr lang="sk-SK" dirty="0"/>
          </a:p>
          <a:p>
            <a:pPr rtl="0"/>
            <a:r>
              <a:rPr lang="sk-SK" dirty="0"/>
              <a:t>Lukáš </a:t>
            </a:r>
            <a:r>
              <a:rPr lang="sk-SK" dirty="0" err="1"/>
              <a:t>Gereg</a:t>
            </a:r>
            <a:endParaRPr lang="sk-SK" dirty="0"/>
          </a:p>
          <a:p>
            <a:pPr rtl="0"/>
            <a:r>
              <a:rPr lang="sk-SK" dirty="0"/>
              <a:t>Barbora Kubalcová</a:t>
            </a:r>
          </a:p>
          <a:p>
            <a:pPr rtl="0"/>
            <a:r>
              <a:rPr lang="sk-SK" dirty="0"/>
              <a:t>Martina </a:t>
            </a:r>
            <a:r>
              <a:rPr lang="sk-SK" dirty="0" err="1"/>
              <a:t>Marasová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B815FD-BF07-2DA2-07A6-E4C35BF4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575" y="2622550"/>
            <a:ext cx="6800850" cy="1325563"/>
          </a:xfrm>
        </p:spPr>
        <p:txBody>
          <a:bodyPr/>
          <a:lstStyle/>
          <a:p>
            <a:r>
              <a:rPr lang="sk-SK" dirty="0"/>
              <a:t>Ďakujeme za pozornosť</a:t>
            </a:r>
          </a:p>
        </p:txBody>
      </p:sp>
      <p:pic>
        <p:nvPicPr>
          <p:cNvPr id="9" name="Obrázok 8" descr="Obrázok, na ktorom je mačkovitá šelma, vnútri, čierne, stojaci&#10;&#10;Automaticky generovaný popis">
            <a:extLst>
              <a:ext uri="{FF2B5EF4-FFF2-40B4-BE49-F238E27FC236}">
                <a16:creationId xmlns:a16="http://schemas.microsoft.com/office/drawing/2014/main" id="{C07096FD-A0E7-7532-1D93-96FA95A34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257175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Obrázok 12" descr="Obrázok, na ktorom je mačkovitá šelma, sedenie, vnútri, mačka domáca&#10;&#10;Automaticky generovaný popis">
            <a:extLst>
              <a:ext uri="{FF2B5EF4-FFF2-40B4-BE49-F238E27FC236}">
                <a16:creationId xmlns:a16="http://schemas.microsoft.com/office/drawing/2014/main" id="{1E456FE9-66A6-1CEA-57CD-986947D65A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0" y="4076700"/>
            <a:ext cx="3708400" cy="2781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37505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dirty="0" err="1"/>
              <a:t>Cat</a:t>
            </a:r>
            <a:r>
              <a:rPr lang="sk-SK" dirty="0"/>
              <a:t> </a:t>
            </a:r>
            <a:r>
              <a:rPr lang="sk-SK" dirty="0" err="1"/>
              <a:t>Swarm</a:t>
            </a:r>
            <a:r>
              <a:rPr lang="sk-SK" dirty="0"/>
              <a:t> </a:t>
            </a:r>
            <a:r>
              <a:rPr lang="sk-SK" dirty="0" err="1"/>
              <a:t>Optimization</a:t>
            </a:r>
            <a:endParaRPr lang="sk-SK" dirty="0"/>
          </a:p>
        </p:txBody>
      </p:sp>
      <p:sp>
        <p:nvSpPr>
          <p:cNvPr id="14" name="Zástupný objekt obsah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Prírodná mačka – strávi väčšinu času v pokoji, pozoruje okolie a striehne na korisť. Ak zaznamenajú pohyb, začnú s prenasledovaním</a:t>
            </a:r>
          </a:p>
          <a:p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Umelá mačka – 2 módy</a:t>
            </a:r>
          </a:p>
          <a:p>
            <a:pPr lvl="1"/>
            <a:r>
              <a:rPr lang="sk-SK" b="1" dirty="0" err="1">
                <a:latin typeface="Calibri" panose="020F0502020204030204" pitchFamily="34" charset="0"/>
                <a:cs typeface="Calibri" panose="020F0502020204030204" pitchFamily="34" charset="0"/>
              </a:rPr>
              <a:t>Seeking</a:t>
            </a:r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endParaRPr lang="sk-SK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sk-SK" b="1" dirty="0" err="1">
                <a:latin typeface="Calibri" panose="020F0502020204030204" pitchFamily="34" charset="0"/>
                <a:cs typeface="Calibri" panose="020F0502020204030204" pitchFamily="34" charset="0"/>
              </a:rPr>
              <a:t>Tracing</a:t>
            </a:r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endParaRPr lang="sk-SK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sk-SK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Mixture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ratio</a:t>
            </a:r>
            <a:endParaRPr lang="sk-SK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244"/>
          </a:xfrm>
        </p:spPr>
        <p:txBody>
          <a:bodyPr rtlCol="0">
            <a:normAutofit/>
          </a:bodyPr>
          <a:lstStyle/>
          <a:p>
            <a:pPr rtl="0"/>
            <a:r>
              <a:rPr lang="sk-SK" dirty="0"/>
              <a:t>Vývojový diagram CSO</a:t>
            </a:r>
          </a:p>
        </p:txBody>
      </p:sp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09370008-0E0A-FE5A-9819-951A0F775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12" y="620748"/>
            <a:ext cx="6160893" cy="6124002"/>
          </a:xfrm>
        </p:spPr>
      </p:pic>
    </p:spTree>
    <p:extLst>
      <p:ext uri="{BB962C8B-B14F-4D97-AF65-F5344CB8AC3E}">
        <p14:creationId xmlns:p14="http://schemas.microsoft.com/office/powerpoint/2010/main" val="16733552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dirty="0" err="1"/>
              <a:t>Seeking</a:t>
            </a:r>
            <a:r>
              <a:rPr lang="sk-SK" dirty="0"/>
              <a:t> </a:t>
            </a:r>
            <a:r>
              <a:rPr lang="sk-SK" dirty="0" err="1"/>
              <a:t>mode</a:t>
            </a:r>
            <a:endParaRPr lang="sk-SK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C1ED11F-D4AA-5A78-5116-BD7797C63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8414158" cy="4351338"/>
          </a:xfrm>
        </p:spPr>
        <p:txBody>
          <a:bodyPr/>
          <a:lstStyle/>
          <a:p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SMP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seeking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pool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SRD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seeking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selected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dimension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CDC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dimension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to change</a:t>
            </a:r>
          </a:p>
          <a:p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SPC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consideration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076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C60ACE-F4F9-1450-5580-4758AA4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 pri </a:t>
            </a:r>
            <a:r>
              <a:rPr lang="sk-SK" dirty="0" err="1"/>
              <a:t>seeking</a:t>
            </a:r>
            <a:r>
              <a:rPr lang="sk-SK" dirty="0"/>
              <a:t> </a:t>
            </a:r>
            <a:r>
              <a:rPr lang="sk-SK" dirty="0" err="1"/>
              <a:t>mode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5BEF3AD-3C69-5BB9-D24D-9C8B0E7E2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07000"/>
                  </a:lnSpc>
                  <a:buNone/>
                </a:pP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. Urob </a:t>
                </a:r>
                <a:r>
                  <a:rPr lang="sk-SK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počet kópií každej </a:t>
                </a:r>
                <a:r>
                  <a:rPr lang="sk-SK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mačky</a:t>
                </a:r>
                <a:r>
                  <a:rPr lang="sk-SK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pričom </a:t>
                </a:r>
                <a:r>
                  <a:rPr lang="sk-SK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SMP. Ak je SPC pravdivé, vytvor </a:t>
                </a:r>
                <a:r>
                  <a:rPr lang="sk-SK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</a:t>
                </a:r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(SMP - 1) kópií mačky, pričom jedna ostane na pôvodnom mieste.</a:t>
                </a:r>
              </a:p>
              <a:p>
                <a:pPr marL="0" indent="0" algn="just">
                  <a:lnSpc>
                    <a:spcPct val="107000"/>
                  </a:lnSpc>
                  <a:buNone/>
                </a:pP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Na základe CDC vypočítaj novú pozíciu pre každú kópiu mačky pomocou rovnice</a:t>
                </a:r>
              </a:p>
              <a:p>
                <a:pPr marL="0" indent="0" algn="just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𝒄𝒏</m:t>
                          </m:r>
                        </m:sub>
                      </m:sSub>
                      <m:r>
                        <a:rPr lang="sk-SK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±</m:t>
                          </m:r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𝑺𝑹𝑫</m:t>
                          </m:r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×</m:t>
                          </m:r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</m:d>
                      <m:r>
                        <a:rPr lang="sk-SK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sk-SK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buNone/>
                </a:pP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Vypočítaj hodnoty mačiek (</a:t>
                </a:r>
                <a:r>
                  <a:rPr lang="sk-SK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FS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pre ich nové pozície. Ak sú všetky hodnoty z ohodnocovacej funkcie rovnaké, nastav pravdepodobnosť výberu na 1 pre všetkých kandidátov, inak vypočítaj pravdepodobnosť výberu podľa vzorca</a:t>
                </a:r>
              </a:p>
              <a:p>
                <a:pPr marL="169862" indent="0" algn="ctr">
                  <a:lnSpc>
                    <a:spcPct val="107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sk-SK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sk-SK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sk-SK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sk-SK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𝑭𝑺</m:t>
                                </m:r>
                              </m:e>
                              <m:sub>
                                <m: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sk-SK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𝑭𝑺</m:t>
                                </m:r>
                              </m:e>
                              <m:sub>
                                <m: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𝒃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sk-SK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𝑭𝑺</m:t>
                                </m:r>
                              </m:e>
                              <m:sub>
                                <m: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𝒎𝒂𝒙</m:t>
                                </m:r>
                              </m:sub>
                            </m:sSub>
                            <m:r>
                              <a:rPr lang="sk-SK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𝑭𝑺</m:t>
                                </m:r>
                              </m:e>
                              <m:sub>
                                <m: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𝒎𝒊𝒏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sk-SK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sk-SK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Pomocou vybranej stratégie (</a:t>
                </a:r>
                <a:r>
                  <a:rPr lang="sk-SK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roul-wheel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sk-SK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tournament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sk-SK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best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fitness-</a:t>
                </a:r>
                <a:r>
                  <a:rPr lang="sk-SK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self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sk-SK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random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sk-SK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choice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náhodne vyber cieľový bod a zmeň pozíciu </a:t>
                </a:r>
                <a:r>
                  <a:rPr lang="sk-SK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mačky</a:t>
                </a:r>
                <a:r>
                  <a:rPr lang="sk-SK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5BEF3AD-3C69-5BB9-D24D-9C8B0E7E2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560" r="-46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3973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F48FDC-314E-3C03-9BE9-D6944D08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Tracing</a:t>
            </a:r>
            <a:r>
              <a:rPr lang="sk-SK" dirty="0"/>
              <a:t> </a:t>
            </a:r>
            <a:r>
              <a:rPr lang="sk-SK" dirty="0" err="1"/>
              <a:t>mode</a:t>
            </a:r>
            <a:r>
              <a:rPr lang="sk-SK" dirty="0"/>
              <a:t> - postup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79A74FE-4AD1-AFDB-D071-753B7F57A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2" indent="0">
                  <a:lnSpc>
                    <a:spcPct val="107000"/>
                  </a:lnSpc>
                  <a:buNone/>
                </a:pPr>
                <a:r>
                  <a:rPr lang="sk-SK" sz="1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1. </a:t>
                </a:r>
                <a:r>
                  <a:rPr lang="sk-SK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Aktualizuj rýchlosť mačky v každej dimenzii (</a:t>
                </a:r>
                <a:r>
                  <a:rPr lang="sk-SK" sz="2400" dirty="0" err="1">
                    <a:latin typeface="Calibri" panose="020F0502020204030204" pitchFamily="34" charset="0"/>
                    <a:cs typeface="Times New Roman" panose="02020603050405020304" pitchFamily="18" charset="0"/>
                  </a:rPr>
                  <a:t>vk,d</a:t>
                </a:r>
                <a:r>
                  <a:rPr lang="sk-SK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) na základe vzťahu</a:t>
                </a:r>
              </a:p>
              <a:p>
                <a:pPr marL="169862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k-SK" sz="24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sz="240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sk-SK" sz="240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k-SK" sz="24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sz="240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sk-SK" sz="240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sz="240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4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sk-SK" sz="2400"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  <m:r>
                                <a:rPr lang="sk-SK" sz="24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sk-SK" sz="24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sk-SK" sz="240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sk-SK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4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sk-SK" sz="24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k-SK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sz="24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buNone/>
                </a:pPr>
                <a:r>
                  <a:rPr lang="sk-SK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2. Skontroluj, či výsledná rýchlosť je v intervale </a:t>
                </a:r>
                <a:r>
                  <a:rPr lang="en-US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&lt;0,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sk-SK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sk-SK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. Ak nie, nastav rýchlosť 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sk-SK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7000"/>
                  </a:lnSpc>
                  <a:buNone/>
                </a:pPr>
                <a:r>
                  <a:rPr lang="sk-SK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3. Aktualizuj pozíciu mačky pomocou rovnice</a:t>
                </a:r>
              </a:p>
              <a:p>
                <a:pPr marL="169862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k-SK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k-SK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sk-SK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sk-SK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sk-SK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sk-SK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sk-SK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sk-SK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k-SK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k-SK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sk-SK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sk-SK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sk-SK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sk-SK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sk-SK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sk-SK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k-SK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k-SK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sk-SK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sk-SK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79A74FE-4AD1-AFDB-D071-753B7F57A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002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B505E5-AA35-7373-47C0-F65B3D42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Experimenty – MR </a:t>
            </a:r>
            <a:r>
              <a:rPr lang="en-US" dirty="0"/>
              <a:t>= 0</a:t>
            </a:r>
            <a:endParaRPr lang="sk-SK" dirty="0"/>
          </a:p>
        </p:txBody>
      </p:sp>
      <p:pic>
        <p:nvPicPr>
          <p:cNvPr id="4" name="Zástupný objekt pre obsah 3" descr="Obrázok, na ktorom je text&#10;&#10;Automaticky generovaný popis">
            <a:extLst>
              <a:ext uri="{FF2B5EF4-FFF2-40B4-BE49-F238E27FC236}">
                <a16:creationId xmlns:a16="http://schemas.microsoft.com/office/drawing/2014/main" id="{36CB3483-DC6E-7DEE-1EBF-5A37AD645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3972"/>
            <a:ext cx="10515600" cy="2695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2274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2AF819-DA92-3A0D-965E-1E9CCF7C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Experimenty – MR </a:t>
            </a:r>
            <a:r>
              <a:rPr lang="en-US" dirty="0"/>
              <a:t>= 1</a:t>
            </a:r>
            <a:endParaRPr lang="sk-SK" dirty="0"/>
          </a:p>
        </p:txBody>
      </p:sp>
      <p:pic>
        <p:nvPicPr>
          <p:cNvPr id="4" name="Zástupný objekt pre obsah 3" descr="Obrázok, na ktorom je text&#10;&#10;Automaticky generovaný popis">
            <a:extLst>
              <a:ext uri="{FF2B5EF4-FFF2-40B4-BE49-F238E27FC236}">
                <a16:creationId xmlns:a16="http://schemas.microsoft.com/office/drawing/2014/main" id="{3BF275EE-6ADB-6727-32FB-8D8817110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7743"/>
            <a:ext cx="10515600" cy="2540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0856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39AD12-8D1C-8FA6-2BC0-12C5B3DD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Experimenty – MR </a:t>
            </a:r>
            <a:r>
              <a:rPr lang="en-US" dirty="0"/>
              <a:t>= 0.2</a:t>
            </a:r>
            <a:endParaRPr lang="sk-SK" dirty="0"/>
          </a:p>
        </p:txBody>
      </p:sp>
      <p:pic>
        <p:nvPicPr>
          <p:cNvPr id="5" name="Zástupný objekt pre obsah 4" descr="Obrázok, na ktorom je text, snímka obrazovky, obrazovka&#10;&#10;Automaticky generovaný popis">
            <a:extLst>
              <a:ext uri="{FF2B5EF4-FFF2-40B4-BE49-F238E27FC236}">
                <a16:creationId xmlns:a16="http://schemas.microsoft.com/office/drawing/2014/main" id="{B5C0C761-EA10-0BD3-EA0E-777D2197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47" y="2395357"/>
            <a:ext cx="10440305" cy="2834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7346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Šablóna s návrhom vodotlač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078_TF03460614" id="{E5351155-FE73-4515-9C72-AB2BDE4F3045}" vid="{150BC0CD-15CB-411F-91CF-5996C66AF826}"/>
    </a:ext>
  </a:extLst>
</a:theme>
</file>

<file path=ppt/theme/theme2.xml><?xml version="1.0" encoding="utf-8"?>
<a:theme xmlns:a="http://schemas.openxmlformats.org/drawingml/2006/main" name="Motív balíka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Snímky s návrhom vodotlače</Template>
  <TotalTime>32</TotalTime>
  <Words>291</Words>
  <Application>Microsoft Office PowerPoint</Application>
  <PresentationFormat>Širokouhlá</PresentationFormat>
  <Paragraphs>39</Paragraphs>
  <Slides>10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Century Gothic</vt:lpstr>
      <vt:lpstr>Times New Roman</vt:lpstr>
      <vt:lpstr>Wingdings</vt:lpstr>
      <vt:lpstr>Šablóna s návrhom vodotlače</vt:lpstr>
      <vt:lpstr>Cat swarm optimization</vt:lpstr>
      <vt:lpstr>Cat Swarm Optimization</vt:lpstr>
      <vt:lpstr>Vývojový diagram CSO</vt:lpstr>
      <vt:lpstr>Seeking mode</vt:lpstr>
      <vt:lpstr>Postup pri seeking mode</vt:lpstr>
      <vt:lpstr>Tracing mode - postup</vt:lpstr>
      <vt:lpstr>Experimenty – MR = 0</vt:lpstr>
      <vt:lpstr>Experimenty – MR = 1</vt:lpstr>
      <vt:lpstr>Experimenty – MR = 0.2</vt:lpstr>
      <vt:lpstr>Ďakujeme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swarm optimization</dc:title>
  <dc:creator>Barborka Kubalcová</dc:creator>
  <cp:lastModifiedBy>Barborka Kubalcová</cp:lastModifiedBy>
  <cp:revision>6</cp:revision>
  <dcterms:created xsi:type="dcterms:W3CDTF">2022-12-11T18:25:39Z</dcterms:created>
  <dcterms:modified xsi:type="dcterms:W3CDTF">2022-12-12T19:22:27Z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