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61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5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85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4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4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1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00847"/>
          </a:xfrm>
        </p:spPr>
        <p:txBody>
          <a:bodyPr/>
          <a:lstStyle/>
          <a:p>
            <a:r>
              <a:rPr lang="en-GB" dirty="0" smtClean="0"/>
              <a:t>               The foxtrot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371850"/>
            <a:ext cx="8791575" cy="23317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Lesley Johnson	senate </a:t>
            </a:r>
            <a:r>
              <a:rPr lang="en-GB" dirty="0" err="1" smtClean="0"/>
              <a:t>lekomola</a:t>
            </a:r>
            <a:r>
              <a:rPr lang="en-GB" dirty="0" smtClean="0"/>
              <a:t>	Brandon Barbosa</a:t>
            </a:r>
          </a:p>
          <a:p>
            <a:r>
              <a:rPr lang="en-GB" dirty="0" smtClean="0"/>
              <a:t>      (hacker)                         (hipster)                              (hacker)</a:t>
            </a:r>
            <a:endParaRPr lang="en-GB" dirty="0"/>
          </a:p>
          <a:p>
            <a:r>
              <a:rPr lang="en-GB" dirty="0" smtClean="0"/>
              <a:t>               	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moses</a:t>
            </a:r>
            <a:r>
              <a:rPr lang="en-GB" dirty="0" smtClean="0"/>
              <a:t> m. pule		Tshepang Letlole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(hipster)                             (hustler)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 …………….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Just buying some time so…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……………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7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004" y="116523"/>
            <a:ext cx="8791575" cy="2387600"/>
          </a:xfrm>
        </p:spPr>
        <p:txBody>
          <a:bodyPr>
            <a:normAutofit/>
          </a:bodyPr>
          <a:lstStyle/>
          <a:p>
            <a:r>
              <a:rPr lang="en-GB" dirty="0" smtClean="0"/>
              <a:t>Waiting for your cargo to arrive its like attending a        		</a:t>
            </a:r>
            <a:r>
              <a:rPr lang="en-GB" dirty="0" err="1" smtClean="0"/>
              <a:t>pizzathon</a:t>
            </a:r>
            <a:endParaRPr lang="en-GB" dirty="0"/>
          </a:p>
        </p:txBody>
      </p:sp>
      <p:pic>
        <p:nvPicPr>
          <p:cNvPr id="2050" name="Picture 2" descr="http://www.math.rutgers.edu/undergrad/Activities/Lectures/Graphics/NoPizza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4475" r="6661" b="7187"/>
          <a:stretch/>
        </p:blipFill>
        <p:spPr bwMode="auto">
          <a:xfrm>
            <a:off x="2846070" y="2914651"/>
            <a:ext cx="45148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the hard wonderful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computer scientists , we solve problems</a:t>
            </a:r>
          </a:p>
          <a:p>
            <a:pPr marL="0" indent="0">
              <a:buNone/>
            </a:pPr>
            <a:r>
              <a:rPr lang="en-GB" dirty="0" smtClean="0"/>
              <a:t>Its because of such problems that we can pride</a:t>
            </a:r>
          </a:p>
          <a:p>
            <a:pPr marL="0" indent="0">
              <a:buNone/>
            </a:pPr>
            <a:r>
              <a:rPr lang="en-GB" dirty="0" smtClean="0"/>
              <a:t>The problem that we faced was that many delivering companies missed individuals who needed their services and individuals suffered because of that issue and …</a:t>
            </a:r>
          </a:p>
        </p:txBody>
      </p:sp>
    </p:spTree>
    <p:extLst>
      <p:ext uri="{BB962C8B-B14F-4D97-AF65-F5344CB8AC3E}">
        <p14:creationId xmlns:p14="http://schemas.microsoft.com/office/powerpoint/2010/main" val="39118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962" y="-413715"/>
            <a:ext cx="8689976" cy="250921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HENCE OUR WEB DESIGN WILL TURN A  </a:t>
            </a:r>
            <a:r>
              <a:rPr lang="en-GB" dirty="0" smtClean="0">
                <a:solidFill>
                  <a:srgbClr val="FFFF00"/>
                </a:solidFill>
                <a:sym typeface="Wingdings" panose="05000000000000000000" pitchFamily="2" charset="2"/>
              </a:rPr>
              <a:t></a:t>
            </a:r>
            <a:r>
              <a:rPr lang="en-GB" dirty="0" smtClean="0">
                <a:solidFill>
                  <a:srgbClr val="FFFF00"/>
                </a:solidFill>
              </a:rPr>
              <a:t> INTO A  </a:t>
            </a:r>
            <a:r>
              <a:rPr lang="en-GB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 </a:t>
            </a:r>
            <a:r>
              <a:rPr lang="en-GB" dirty="0" smtClean="0">
                <a:solidFill>
                  <a:srgbClr val="FFFF00"/>
                </a:solidFill>
              </a:rPr>
              <a:t>LEAVING EVERYBODY HAPPY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http://thumbs.dreamstime.com/z/composite-image-happy-delivery-man-getting-signature-customer-men-against-blue-sky-5424977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r="1" b="10014"/>
          <a:stretch/>
        </p:blipFill>
        <p:spPr bwMode="auto">
          <a:xfrm>
            <a:off x="857251" y="2015927"/>
            <a:ext cx="10218419" cy="48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	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issue of using a web based application was that we thought that it would be easier to solve the problem as compared to making a mobile application as so we thought!!!</a:t>
            </a:r>
          </a:p>
          <a:p>
            <a:pPr marL="0" indent="0">
              <a:buNone/>
            </a:pPr>
            <a:r>
              <a:rPr lang="en-GB" dirty="0" smtClean="0"/>
              <a:t>Our application allows a user to access the delivering company services without looking tediously for them</a:t>
            </a:r>
          </a:p>
          <a:p>
            <a:pPr marL="0" indent="0">
              <a:buNone/>
            </a:pPr>
            <a:r>
              <a:rPr lang="en-GB" dirty="0" smtClean="0"/>
              <a:t>It also allows the delivering companies to see when and where an individual needs their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				The application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29" y="1828800"/>
            <a:ext cx="7146388" cy="4419600"/>
          </a:xfrm>
        </p:spPr>
      </p:pic>
    </p:spTree>
    <p:extLst>
      <p:ext uri="{BB962C8B-B14F-4D97-AF65-F5344CB8AC3E}">
        <p14:creationId xmlns:p14="http://schemas.microsoft.com/office/powerpoint/2010/main" val="16709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00050"/>
            <a:ext cx="9797097" cy="57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152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               The foxtrot</vt:lpstr>
      <vt:lpstr>                            …………….</vt:lpstr>
      <vt:lpstr>Waiting for your cargo to arrive its like attending a          pizzathon</vt:lpstr>
      <vt:lpstr>            the hard wonderful life</vt:lpstr>
      <vt:lpstr>HENCE OUR WEB DESIGN WILL TURN A   INTO A   LEAVING EVERYBODY HAPPY</vt:lpstr>
      <vt:lpstr>    solution</vt:lpstr>
      <vt:lpstr>     The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Tshepang Letlole</dc:creator>
  <cp:lastModifiedBy>Tshepang Letlole</cp:lastModifiedBy>
  <cp:revision>11</cp:revision>
  <dcterms:created xsi:type="dcterms:W3CDTF">2016-01-31T02:16:57Z</dcterms:created>
  <dcterms:modified xsi:type="dcterms:W3CDTF">2016-01-31T05:57:15Z</dcterms:modified>
</cp:coreProperties>
</file>