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8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D0641-A338-4E2B-8D0D-BF659C308AF2}" type="datetimeFigureOut">
              <a:rPr lang="pt-PT" smtClean="0"/>
              <a:t>27/07/2021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B6448-6B47-4027-B587-DBC29C83DC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380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B6448-6B47-4027-B587-DBC29C83DCC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447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D62E3-834F-449F-9D83-5B9138642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Annual</a:t>
            </a:r>
            <a:r>
              <a:rPr lang="pt-PT" dirty="0"/>
              <a:t> </a:t>
            </a:r>
            <a:r>
              <a:rPr lang="pt-PT" dirty="0" err="1"/>
              <a:t>members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casual </a:t>
            </a:r>
            <a:r>
              <a:rPr lang="pt-PT" dirty="0" err="1"/>
              <a:t>riders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F293B2-07D8-4B8A-8293-7B541DB00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Differences</a:t>
            </a:r>
            <a:r>
              <a:rPr lang="pt-PT" dirty="0"/>
              <a:t> in </a:t>
            </a:r>
            <a:r>
              <a:rPr lang="pt-PT" dirty="0" err="1"/>
              <a:t>bike</a:t>
            </a:r>
            <a:r>
              <a:rPr lang="pt-PT" dirty="0"/>
              <a:t> </a:t>
            </a:r>
            <a:r>
              <a:rPr lang="pt-PT" dirty="0" err="1"/>
              <a:t>usage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E5889FA-046B-4753-B581-F8BACD296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819" y="223806"/>
            <a:ext cx="1243584" cy="12435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193D33B-336F-4A7D-9C30-F90D7926E5B2}"/>
              </a:ext>
            </a:extLst>
          </p:cNvPr>
          <p:cNvSpPr txBox="1"/>
          <p:nvPr/>
        </p:nvSpPr>
        <p:spPr>
          <a:xfrm flipH="1">
            <a:off x="10210438" y="6085517"/>
            <a:ext cx="258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André Barbosa</a:t>
            </a:r>
          </a:p>
          <a:p>
            <a:r>
              <a:rPr lang="pt-PT" dirty="0"/>
              <a:t>26-07-2021</a:t>
            </a:r>
          </a:p>
        </p:txBody>
      </p:sp>
    </p:spTree>
    <p:extLst>
      <p:ext uri="{BB962C8B-B14F-4D97-AF65-F5344CB8AC3E}">
        <p14:creationId xmlns:p14="http://schemas.microsoft.com/office/powerpoint/2010/main" val="94654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A0261-06EA-4A11-A0ED-338F4E1D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Problem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E1B9B-97A8-4688-8AFC-3B7C3098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How</a:t>
            </a:r>
            <a:r>
              <a:rPr lang="pt-PT" sz="3200" dirty="0"/>
              <a:t> can </a:t>
            </a:r>
            <a:r>
              <a:rPr lang="pt-PT" sz="3200" dirty="0" err="1"/>
              <a:t>we</a:t>
            </a:r>
            <a:r>
              <a:rPr lang="pt-PT" sz="3200" dirty="0"/>
              <a:t> </a:t>
            </a:r>
            <a:r>
              <a:rPr lang="pt-PT" sz="3200" dirty="0" err="1"/>
              <a:t>turn</a:t>
            </a:r>
            <a:r>
              <a:rPr lang="pt-PT" sz="3200" dirty="0"/>
              <a:t> casual </a:t>
            </a:r>
            <a:r>
              <a:rPr lang="pt-PT" sz="3200" dirty="0" err="1"/>
              <a:t>riders</a:t>
            </a:r>
            <a:r>
              <a:rPr lang="pt-PT" sz="3200" dirty="0"/>
              <a:t> </a:t>
            </a:r>
            <a:r>
              <a:rPr lang="pt-PT" sz="3200" dirty="0" err="1"/>
              <a:t>into</a:t>
            </a:r>
            <a:r>
              <a:rPr lang="pt-PT" sz="3200" dirty="0"/>
              <a:t> </a:t>
            </a:r>
            <a:r>
              <a:rPr lang="pt-PT" sz="3200" dirty="0" err="1"/>
              <a:t>annual</a:t>
            </a:r>
            <a:r>
              <a:rPr lang="pt-PT" sz="3200" dirty="0"/>
              <a:t> </a:t>
            </a:r>
            <a:r>
              <a:rPr lang="pt-PT" sz="3200" dirty="0" err="1"/>
              <a:t>members</a:t>
            </a:r>
            <a:r>
              <a:rPr lang="pt-PT" sz="3200" dirty="0"/>
              <a:t>?</a:t>
            </a:r>
          </a:p>
          <a:p>
            <a:endParaRPr lang="pt-PT" sz="3200" dirty="0"/>
          </a:p>
          <a:p>
            <a:pPr lvl="1"/>
            <a:r>
              <a:rPr lang="pt-PT" sz="3200" dirty="0" err="1"/>
              <a:t>How</a:t>
            </a:r>
            <a:r>
              <a:rPr lang="pt-PT" sz="3200" dirty="0"/>
              <a:t> do </a:t>
            </a:r>
            <a:r>
              <a:rPr lang="pt-PT" sz="3200" dirty="0" err="1"/>
              <a:t>annual</a:t>
            </a:r>
            <a:r>
              <a:rPr lang="pt-PT" sz="3200" dirty="0"/>
              <a:t> </a:t>
            </a:r>
            <a:r>
              <a:rPr lang="pt-PT" sz="3200" dirty="0" err="1"/>
              <a:t>members</a:t>
            </a:r>
            <a:r>
              <a:rPr lang="pt-PT" sz="3200" dirty="0"/>
              <a:t> </a:t>
            </a:r>
            <a:r>
              <a:rPr lang="pt-PT" sz="3200" dirty="0" err="1"/>
              <a:t>and</a:t>
            </a:r>
            <a:r>
              <a:rPr lang="pt-PT" sz="3200" dirty="0"/>
              <a:t> casual </a:t>
            </a:r>
            <a:r>
              <a:rPr lang="pt-PT" sz="3200" dirty="0" err="1"/>
              <a:t>riders</a:t>
            </a:r>
            <a:r>
              <a:rPr lang="pt-PT" sz="3200" dirty="0"/>
              <a:t> use </a:t>
            </a:r>
            <a:r>
              <a:rPr lang="pt-PT" sz="3200" dirty="0" err="1"/>
              <a:t>Cyclistic</a:t>
            </a:r>
            <a:r>
              <a:rPr lang="pt-PT" sz="3200" dirty="0"/>
              <a:t> </a:t>
            </a:r>
            <a:r>
              <a:rPr lang="pt-PT" sz="3200" dirty="0" err="1"/>
              <a:t>bikes</a:t>
            </a:r>
            <a:r>
              <a:rPr lang="pt-PT" sz="3200" dirty="0"/>
              <a:t> </a:t>
            </a:r>
            <a:r>
              <a:rPr lang="pt-PT" sz="3200" dirty="0" err="1"/>
              <a:t>differently</a:t>
            </a:r>
            <a:r>
              <a:rPr lang="pt-PT" sz="32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69942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95336-01B4-4BEC-B39C-CC75A59B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2804EA-8481-47F3-A82E-9E696CCD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last</a:t>
            </a:r>
            <a:r>
              <a:rPr lang="pt-PT" sz="3200" dirty="0"/>
              <a:t> </a:t>
            </a:r>
            <a:r>
              <a:rPr lang="pt-PT" sz="3200" dirty="0" err="1"/>
              <a:t>twelve</a:t>
            </a:r>
            <a:r>
              <a:rPr lang="pt-PT" sz="3200" dirty="0"/>
              <a:t> </a:t>
            </a:r>
            <a:r>
              <a:rPr lang="pt-PT" sz="3200" dirty="0" err="1"/>
              <a:t>monts</a:t>
            </a:r>
            <a:r>
              <a:rPr lang="pt-PT" sz="3200" dirty="0"/>
              <a:t>’ trip data </a:t>
            </a:r>
            <a:r>
              <a:rPr lang="pt-PT" sz="3200" dirty="0" err="1"/>
              <a:t>collected</a:t>
            </a:r>
            <a:r>
              <a:rPr lang="pt-PT" sz="3200" dirty="0"/>
              <a:t> </a:t>
            </a:r>
            <a:r>
              <a:rPr lang="pt-PT" sz="3200" dirty="0" err="1"/>
              <a:t>at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bike</a:t>
            </a:r>
            <a:r>
              <a:rPr lang="pt-PT" sz="3200" dirty="0"/>
              <a:t> stations.</a:t>
            </a:r>
          </a:p>
        </p:txBody>
      </p:sp>
    </p:spTree>
    <p:extLst>
      <p:ext uri="{BB962C8B-B14F-4D97-AF65-F5344CB8AC3E}">
        <p14:creationId xmlns:p14="http://schemas.microsoft.com/office/powerpoint/2010/main" val="77821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E2E48-FBB4-48DC-A138-C3893ACF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Analysis</a:t>
            </a:r>
            <a:r>
              <a:rPr lang="pt-PT" dirty="0"/>
              <a:t> </a:t>
            </a:r>
            <a:r>
              <a:rPr lang="pt-PT" dirty="0" err="1"/>
              <a:t>Process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6B51E1-0D9A-4208-A76A-EBC4617D3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The</a:t>
            </a:r>
            <a:r>
              <a:rPr lang="pt-PT" sz="3200" dirty="0"/>
              <a:t> data </a:t>
            </a:r>
            <a:r>
              <a:rPr lang="pt-PT" sz="3200" dirty="0" err="1"/>
              <a:t>was</a:t>
            </a:r>
            <a:r>
              <a:rPr lang="pt-PT" sz="3200" dirty="0"/>
              <a:t> </a:t>
            </a:r>
            <a:r>
              <a:rPr lang="pt-PT" sz="3200" dirty="0" err="1"/>
              <a:t>joined</a:t>
            </a:r>
            <a:r>
              <a:rPr lang="pt-PT" sz="3200" dirty="0"/>
              <a:t> </a:t>
            </a:r>
            <a:r>
              <a:rPr lang="pt-PT" sz="3200" dirty="0" err="1"/>
              <a:t>into</a:t>
            </a:r>
            <a:r>
              <a:rPr lang="pt-PT" sz="3200" dirty="0"/>
              <a:t> a single </a:t>
            </a:r>
            <a:r>
              <a:rPr lang="pt-PT" sz="3200" dirty="0" err="1"/>
              <a:t>table</a:t>
            </a:r>
            <a:r>
              <a:rPr lang="pt-PT" sz="3200" dirty="0"/>
              <a:t>, </a:t>
            </a:r>
            <a:r>
              <a:rPr lang="pt-PT" sz="3200" dirty="0" err="1"/>
              <a:t>cleaned</a:t>
            </a:r>
            <a:r>
              <a:rPr lang="pt-PT" sz="3200" dirty="0"/>
              <a:t> </a:t>
            </a:r>
            <a:r>
              <a:rPr lang="pt-PT" sz="3200" dirty="0" err="1"/>
              <a:t>and</a:t>
            </a:r>
            <a:r>
              <a:rPr lang="pt-PT" sz="3200" dirty="0"/>
              <a:t> some </a:t>
            </a:r>
            <a:r>
              <a:rPr lang="pt-PT" sz="3200" dirty="0" err="1"/>
              <a:t>calculations</a:t>
            </a:r>
            <a:r>
              <a:rPr lang="pt-PT" sz="3200" dirty="0"/>
              <a:t> </a:t>
            </a:r>
            <a:r>
              <a:rPr lang="pt-PT" sz="3200" dirty="0" err="1"/>
              <a:t>were</a:t>
            </a:r>
            <a:r>
              <a:rPr lang="pt-PT" sz="3200" dirty="0"/>
              <a:t> </a:t>
            </a:r>
            <a:r>
              <a:rPr lang="pt-PT" sz="3200" dirty="0" err="1"/>
              <a:t>made</a:t>
            </a:r>
            <a:r>
              <a:rPr lang="pt-PT" sz="3200" dirty="0"/>
              <a:t> </a:t>
            </a:r>
            <a:r>
              <a:rPr lang="pt-PT" sz="3200" dirty="0" err="1"/>
              <a:t>and</a:t>
            </a:r>
            <a:r>
              <a:rPr lang="pt-PT" sz="3200" dirty="0"/>
              <a:t> </a:t>
            </a:r>
            <a:r>
              <a:rPr lang="pt-PT" sz="3200" dirty="0" err="1"/>
              <a:t>visualyzed</a:t>
            </a:r>
            <a:r>
              <a:rPr lang="pt-PT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36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0AA49-B54E-46D1-9FEF-841B43F3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Rides </a:t>
            </a:r>
            <a:r>
              <a:rPr lang="pt-PT" dirty="0" err="1"/>
              <a:t>By</a:t>
            </a:r>
            <a:r>
              <a:rPr lang="pt-PT" dirty="0"/>
              <a:t> Rider </a:t>
            </a:r>
            <a:r>
              <a:rPr lang="pt-PT" dirty="0" err="1"/>
              <a:t>Type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Week</a:t>
            </a:r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1DEFE5-AC2D-40CF-97E2-31D01433CF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err="1"/>
              <a:t>Member</a:t>
            </a:r>
            <a:r>
              <a:rPr lang="pt-PT" dirty="0"/>
              <a:t> </a:t>
            </a:r>
            <a:r>
              <a:rPr lang="pt-PT" dirty="0" err="1"/>
              <a:t>usage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somewhat</a:t>
            </a:r>
            <a:r>
              <a:rPr lang="pt-PT" dirty="0"/>
              <a:t> </a:t>
            </a:r>
            <a:r>
              <a:rPr lang="pt-PT" dirty="0" err="1"/>
              <a:t>consisent</a:t>
            </a:r>
            <a:r>
              <a:rPr lang="pt-PT" dirty="0"/>
              <a:t>.</a:t>
            </a:r>
          </a:p>
          <a:p>
            <a:r>
              <a:rPr lang="pt-PT" dirty="0"/>
              <a:t>Casual </a:t>
            </a:r>
            <a:r>
              <a:rPr lang="pt-PT" dirty="0" err="1"/>
              <a:t>usage</a:t>
            </a:r>
            <a:r>
              <a:rPr lang="pt-PT" dirty="0"/>
              <a:t> </a:t>
            </a:r>
            <a:r>
              <a:rPr lang="pt-PT" dirty="0" err="1"/>
              <a:t>peaks</a:t>
            </a:r>
            <a:r>
              <a:rPr lang="pt-PT" dirty="0"/>
              <a:t> </a:t>
            </a:r>
            <a:r>
              <a:rPr lang="pt-PT" dirty="0" err="1"/>
              <a:t>during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weekend.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B01BD46F-DC96-4ED7-A06B-3EE387C579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5" y="2683846"/>
            <a:ext cx="4313238" cy="2661883"/>
          </a:xfrm>
        </p:spPr>
      </p:pic>
    </p:spTree>
    <p:extLst>
      <p:ext uri="{BB962C8B-B14F-4D97-AF65-F5344CB8AC3E}">
        <p14:creationId xmlns:p14="http://schemas.microsoft.com/office/powerpoint/2010/main" val="86678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11A55-4367-4723-A4D3-01E8D17F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Average</a:t>
            </a:r>
            <a:r>
              <a:rPr lang="pt-PT" dirty="0"/>
              <a:t> Ride </a:t>
            </a:r>
            <a:r>
              <a:rPr lang="pt-PT" dirty="0" err="1"/>
              <a:t>Length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Rider </a:t>
            </a:r>
            <a:r>
              <a:rPr lang="pt-PT" dirty="0" err="1"/>
              <a:t>Type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Week</a:t>
            </a:r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7605EC-8309-4D94-A547-2212C9CEC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Casual </a:t>
            </a:r>
            <a:r>
              <a:rPr lang="pt-PT" dirty="0" err="1"/>
              <a:t>riders</a:t>
            </a:r>
            <a:r>
              <a:rPr lang="pt-PT" dirty="0"/>
              <a:t> take </a:t>
            </a:r>
            <a:r>
              <a:rPr lang="pt-PT" dirty="0" err="1"/>
              <a:t>longer</a:t>
            </a:r>
            <a:r>
              <a:rPr lang="pt-PT" dirty="0"/>
              <a:t> rides </a:t>
            </a:r>
            <a:r>
              <a:rPr lang="pt-PT" dirty="0" err="1"/>
              <a:t>than</a:t>
            </a:r>
            <a:r>
              <a:rPr lang="pt-PT" dirty="0"/>
              <a:t> </a:t>
            </a:r>
            <a:r>
              <a:rPr lang="pt-PT" dirty="0" err="1"/>
              <a:t>members</a:t>
            </a:r>
            <a:r>
              <a:rPr lang="pt-PT" dirty="0"/>
              <a:t>.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B98BB29B-1AB3-45E1-BE0E-553244F512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5" y="2683846"/>
            <a:ext cx="4313238" cy="2661883"/>
          </a:xfrm>
        </p:spPr>
      </p:pic>
    </p:spTree>
    <p:extLst>
      <p:ext uri="{BB962C8B-B14F-4D97-AF65-F5344CB8AC3E}">
        <p14:creationId xmlns:p14="http://schemas.microsoft.com/office/powerpoint/2010/main" val="126650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2399A-CDFC-4CF1-BF7B-360B8CDB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Rides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Rideable</a:t>
            </a:r>
            <a:r>
              <a:rPr lang="pt-PT" dirty="0"/>
              <a:t> </a:t>
            </a:r>
            <a:r>
              <a:rPr lang="pt-PT" dirty="0" err="1"/>
              <a:t>Type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Rider </a:t>
            </a:r>
            <a:r>
              <a:rPr lang="pt-PT" dirty="0" err="1"/>
              <a:t>Type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CD5BC-1AC2-47AF-B836-F28063F680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Both </a:t>
            </a:r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users</a:t>
            </a:r>
            <a:r>
              <a:rPr lang="pt-PT" dirty="0"/>
              <a:t> </a:t>
            </a:r>
            <a:r>
              <a:rPr lang="pt-PT" dirty="0" err="1"/>
              <a:t>prefer</a:t>
            </a:r>
            <a:r>
              <a:rPr lang="pt-PT" dirty="0"/>
              <a:t> </a:t>
            </a:r>
            <a:r>
              <a:rPr lang="pt-PT" dirty="0" err="1"/>
              <a:t>docked</a:t>
            </a:r>
            <a:r>
              <a:rPr lang="pt-PT" dirty="0"/>
              <a:t> </a:t>
            </a:r>
            <a:r>
              <a:rPr lang="pt-PT" dirty="0" err="1"/>
              <a:t>bikes</a:t>
            </a:r>
            <a:r>
              <a:rPr lang="pt-PT" dirty="0"/>
              <a:t>.</a:t>
            </a:r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difference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bigger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casual </a:t>
            </a:r>
            <a:r>
              <a:rPr lang="pt-PT" dirty="0" err="1"/>
              <a:t>riders</a:t>
            </a:r>
            <a:r>
              <a:rPr lang="pt-PT" dirty="0"/>
              <a:t>.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BFDA5C0B-0031-4D5C-B9F5-120C0F0C0B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5" y="2683846"/>
            <a:ext cx="4313238" cy="2661883"/>
          </a:xfrm>
        </p:spPr>
      </p:pic>
    </p:spTree>
    <p:extLst>
      <p:ext uri="{BB962C8B-B14F-4D97-AF65-F5344CB8AC3E}">
        <p14:creationId xmlns:p14="http://schemas.microsoft.com/office/powerpoint/2010/main" val="223026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7A026-5F01-46B9-B9DE-578C535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Recommendations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FE4586-0F40-401E-97B9-90B4A996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Mobility</a:t>
            </a:r>
            <a:r>
              <a:rPr lang="pt-PT" dirty="0"/>
              <a:t> </a:t>
            </a:r>
            <a:r>
              <a:rPr lang="pt-PT" dirty="0" err="1"/>
              <a:t>advantages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weekday</a:t>
            </a:r>
            <a:r>
              <a:rPr lang="pt-PT" dirty="0"/>
              <a:t> / </a:t>
            </a:r>
            <a:r>
              <a:rPr lang="pt-PT" dirty="0" err="1"/>
              <a:t>daily</a:t>
            </a:r>
            <a:r>
              <a:rPr lang="pt-PT" dirty="0"/>
              <a:t> </a:t>
            </a:r>
            <a:r>
              <a:rPr lang="pt-PT" dirty="0" err="1"/>
              <a:t>usage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benefits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membership</a:t>
            </a:r>
            <a:r>
              <a:rPr lang="pt-PT" dirty="0"/>
              <a:t>.</a:t>
            </a:r>
          </a:p>
          <a:p>
            <a:r>
              <a:rPr lang="pt-PT" dirty="0" err="1"/>
              <a:t>Mobility</a:t>
            </a:r>
            <a:r>
              <a:rPr lang="pt-PT" dirty="0"/>
              <a:t> </a:t>
            </a:r>
            <a:r>
              <a:rPr lang="pt-PT" dirty="0" err="1"/>
              <a:t>advantages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usage</a:t>
            </a:r>
            <a:r>
              <a:rPr lang="pt-PT" dirty="0"/>
              <a:t> for </a:t>
            </a:r>
            <a:r>
              <a:rPr lang="pt-PT" dirty="0" err="1"/>
              <a:t>shorter</a:t>
            </a:r>
            <a:r>
              <a:rPr lang="pt-PT" dirty="0"/>
              <a:t> </a:t>
            </a:r>
            <a:r>
              <a:rPr lang="pt-PT" dirty="0" err="1"/>
              <a:t>distance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cost</a:t>
            </a:r>
            <a:r>
              <a:rPr lang="pt-PT" dirty="0"/>
              <a:t>/</a:t>
            </a:r>
            <a:r>
              <a:rPr lang="pt-PT" dirty="0" err="1"/>
              <a:t>benefit</a:t>
            </a:r>
            <a:r>
              <a:rPr lang="pt-PT" dirty="0"/>
              <a:t> </a:t>
            </a:r>
            <a:r>
              <a:rPr lang="pt-PT" dirty="0" err="1"/>
              <a:t>relationship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membership</a:t>
            </a:r>
            <a:r>
              <a:rPr lang="pt-PT" dirty="0"/>
              <a:t>.</a:t>
            </a:r>
          </a:p>
          <a:p>
            <a:r>
              <a:rPr lang="pt-PT" dirty="0" err="1"/>
              <a:t>Membership</a:t>
            </a:r>
            <a:r>
              <a:rPr lang="pt-PT" dirty="0"/>
              <a:t> for </a:t>
            </a:r>
            <a:r>
              <a:rPr lang="pt-PT" dirty="0" err="1"/>
              <a:t>easier</a:t>
            </a:r>
            <a:r>
              <a:rPr lang="pt-PT" dirty="0"/>
              <a:t> use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bikes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reinforcement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docked</a:t>
            </a:r>
            <a:r>
              <a:rPr lang="pt-PT" dirty="0"/>
              <a:t> </a:t>
            </a:r>
            <a:r>
              <a:rPr lang="pt-PT" dirty="0" err="1"/>
              <a:t>availability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39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CA5FC-9D29-4F7D-8F12-5749BD53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Discussion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4899A9-98BE-46EA-9721-AB70F2ACC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err="1"/>
              <a:t>Credits</a:t>
            </a:r>
            <a:r>
              <a:rPr lang="pt-PT" dirty="0"/>
              <a:t>:</a:t>
            </a:r>
          </a:p>
          <a:p>
            <a:r>
              <a:rPr lang="pt-PT" dirty="0"/>
              <a:t>André Barbosa</a:t>
            </a:r>
          </a:p>
          <a:p>
            <a:r>
              <a:rPr lang="pt-PT" dirty="0"/>
              <a:t>Data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under</a:t>
            </a:r>
            <a:r>
              <a:rPr lang="pt-PT" dirty="0"/>
              <a:t> </a:t>
            </a:r>
            <a:r>
              <a:rPr lang="pt-PT" dirty="0" err="1"/>
              <a:t>license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Motivate</a:t>
            </a:r>
            <a:r>
              <a:rPr lang="pt-PT" dirty="0"/>
              <a:t> </a:t>
            </a:r>
            <a:r>
              <a:rPr lang="pt-PT" dirty="0" err="1"/>
              <a:t>International</a:t>
            </a:r>
            <a:r>
              <a:rPr lang="pt-PT" dirty="0"/>
              <a:t> Inc.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Chicago</a:t>
            </a:r>
          </a:p>
          <a:p>
            <a:r>
              <a:rPr lang="pt-PT" dirty="0" err="1"/>
              <a:t>Study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previous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Kevin </a:t>
            </a:r>
            <a:r>
              <a:rPr lang="pt-PT" dirty="0" err="1"/>
              <a:t>Hartman</a:t>
            </a:r>
            <a:endParaRPr lang="pt-PT" dirty="0"/>
          </a:p>
          <a:p>
            <a:r>
              <a:rPr lang="pt-PT" dirty="0"/>
              <a:t>26-07-2021</a:t>
            </a:r>
          </a:p>
        </p:txBody>
      </p:sp>
    </p:spTree>
    <p:extLst>
      <p:ext uri="{BB962C8B-B14F-4D97-AF65-F5344CB8AC3E}">
        <p14:creationId xmlns:p14="http://schemas.microsoft.com/office/powerpoint/2010/main" val="2402640236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213</Words>
  <Application>Microsoft Office PowerPoint</Application>
  <PresentationFormat>Ecrã Panorâmico</PresentationFormat>
  <Paragraphs>31</Paragraphs>
  <Slides>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Haste</vt:lpstr>
      <vt:lpstr>Annual members and casual riders</vt:lpstr>
      <vt:lpstr>The Problem</vt:lpstr>
      <vt:lpstr>The Data</vt:lpstr>
      <vt:lpstr>The Analysis Process</vt:lpstr>
      <vt:lpstr>Number Of Rides By Rider Type By Day Of The Week </vt:lpstr>
      <vt:lpstr>Average Ride Length By Rider Type By Day Of The Week </vt:lpstr>
      <vt:lpstr>Number Of Rides By Rideable Type By Rider Type</vt:lpstr>
      <vt:lpstr>Recommendations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members and casual riders</dc:title>
  <dc:creator>André Barbosa</dc:creator>
  <cp:lastModifiedBy>André Barbosa</cp:lastModifiedBy>
  <cp:revision>3</cp:revision>
  <dcterms:created xsi:type="dcterms:W3CDTF">2021-07-26T19:11:47Z</dcterms:created>
  <dcterms:modified xsi:type="dcterms:W3CDTF">2021-07-27T20:54:14Z</dcterms:modified>
</cp:coreProperties>
</file>