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DB5F8D0-26A6-8646-85BC-0ED01F4CC874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Раздел без заголовка" id="{F2E8C9EB-EC13-6948-BCD2-DFC94DCC8CF8}">
          <p14:sldIdLst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71AC12-6379-E04B-B92D-EF9903132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6A8F9D-7888-BE46-AFBA-9A49F8AF4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72BD92-BB32-3B41-AC34-73ED4FFD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A755-A9B6-D444-B098-FE5DF3394F2F}" type="datetimeFigureOut">
              <a:rPr lang="ru-RU" smtClean="0"/>
              <a:t>02.08.2020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B397F7-48A3-1A49-B4DC-40B932DA8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B3CB36-D509-3443-9EEC-573A79C2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8E78-E81F-0B49-8F9F-2A66C7926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38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B7D466-C59C-0E43-A9AF-FDB160DE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FECAD3-4B87-7844-B72F-70288B4B1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F54DEA-E379-D14B-9C09-ECF71D8BC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A755-A9B6-D444-B098-FE5DF3394F2F}" type="datetimeFigureOut">
              <a:rPr lang="ru-RU" smtClean="0"/>
              <a:t>02.08.2020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A83CC4-D386-7449-A234-6235209F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4FC733-4ABA-194F-A724-03B29CED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8E78-E81F-0B49-8F9F-2A66C7926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3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8C19E7D-A9E8-4D4F-B7D5-ABD797AC1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01C648-7B6D-4E4A-83E8-C9AA3F8B5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A012D6-0FF5-8C41-82F5-7012F0BB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A755-A9B6-D444-B098-FE5DF3394F2F}" type="datetimeFigureOut">
              <a:rPr lang="ru-RU" smtClean="0"/>
              <a:t>02.08.2020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8B6F94-06C9-8B49-8784-E4266575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08D7C9-6845-7E4A-A4BF-00E57292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8E78-E81F-0B49-8F9F-2A66C7926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72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5C466-D37D-9049-BB00-F52C3E94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67EC3E-8C73-334B-B3FA-E5B5CFF13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FBED18-D2DD-E74E-A27D-9003F1149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A755-A9B6-D444-B098-FE5DF3394F2F}" type="datetimeFigureOut">
              <a:rPr lang="ru-RU" smtClean="0"/>
              <a:t>02.08.2020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E66AEB-21D9-D94D-A2A9-D7ABE1A5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5B8057-6BD0-7F4B-9148-CBC486B5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8E78-E81F-0B49-8F9F-2A66C7926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81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F6436-E3AD-8B49-9AB6-C68C087CE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0299CD-272D-B742-852E-A9C774806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0D4FB3-51B5-1C42-8616-0B152076D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A755-A9B6-D444-B098-FE5DF3394F2F}" type="datetimeFigureOut">
              <a:rPr lang="ru-RU" smtClean="0"/>
              <a:t>02.08.2020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111732-3B93-7A4B-9DBC-1ACA985F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855285-A5FF-C64D-AB7F-E5B089D3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8E78-E81F-0B49-8F9F-2A66C7926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08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CD1073-B20F-B84F-A36C-2ECF44AD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8E410F-638F-8643-8276-09F8221F0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223EBB-7445-DB45-BF0C-B252B8F50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80A1B5-FE50-054E-85CD-41962C32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A755-A9B6-D444-B098-FE5DF3394F2F}" type="datetimeFigureOut">
              <a:rPr lang="ru-RU" smtClean="0"/>
              <a:t>02.08.2020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F1E757-8563-F84A-88D2-C8DE66A48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AC2F24-BCB8-8649-A710-37BE9F3D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8E78-E81F-0B49-8F9F-2A66C7926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079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8A02FA-73B2-EF45-A4FA-F02C50529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73539B-B665-5147-AF64-834B1C473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36B589-C609-A844-9A25-29BB66AFF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1C56C9-2064-1E44-BB53-D5B7F343C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EB4EA00-155B-F74F-AF0D-A2D96B271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401CDFD-41D3-8E48-B805-198FBDC2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A755-A9B6-D444-B098-FE5DF3394F2F}" type="datetimeFigureOut">
              <a:rPr lang="ru-RU" smtClean="0"/>
              <a:t>02.08.2020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05750EA-B9C5-5A48-B923-3C362778D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BDBDF7F-BB7D-4B41-A209-BE5AD781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8E78-E81F-0B49-8F9F-2A66C7926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126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7B61F-9F03-4945-AE08-8883E70A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296EE2-8288-5047-B9F2-38263BF5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A755-A9B6-D444-B098-FE5DF3394F2F}" type="datetimeFigureOut">
              <a:rPr lang="ru-RU" smtClean="0"/>
              <a:t>02.08.2020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CF163F1-49BF-C249-9640-8435DC53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000547E-C75F-324B-BC42-F0BECDC0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8E78-E81F-0B49-8F9F-2A66C7926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34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EF9EE7D-5A99-CF49-A590-CFECF7CD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A755-A9B6-D444-B098-FE5DF3394F2F}" type="datetimeFigureOut">
              <a:rPr lang="ru-RU" smtClean="0"/>
              <a:t>02.08.2020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5D36F46-D318-8B46-BC87-73288A51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C63CC7-C8E6-084A-9DE5-AFD7D3B3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8E78-E81F-0B49-8F9F-2A66C7926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47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6178E6-061F-ED45-BCC4-5437D735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4362DB-04EC-4D43-9888-031E7249E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013A90-F874-634D-BA5A-CD464EEAB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3E72A5-9F0B-A848-BF7E-888C7D4F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A755-A9B6-D444-B098-FE5DF3394F2F}" type="datetimeFigureOut">
              <a:rPr lang="ru-RU" smtClean="0"/>
              <a:t>02.08.2020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07B267-597C-1C45-93FF-1AF3355C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448678-07BF-8C45-83A5-4CCD069B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8E78-E81F-0B49-8F9F-2A66C7926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87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C696B-4AF7-9A41-8E79-93774A91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2DAFDE-88D4-D640-BF9A-C63B56275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9D6E23-D5CF-3A4D-A15B-0AF0871D4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371CE4-F261-6D40-9162-3B5C3753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A755-A9B6-D444-B098-FE5DF3394F2F}" type="datetimeFigureOut">
              <a:rPr lang="ru-RU" smtClean="0"/>
              <a:t>02.08.2020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C45B62-CFC0-1C47-92AB-FABCE8A8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FCBA25-004B-6140-B703-E78D6E25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8E78-E81F-0B49-8F9F-2A66C7926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55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52328-AA47-D845-82A4-189DA218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CC76C7-3E49-9742-969F-6D060870B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CC4AEE-9BF0-614F-B019-78376B1D6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2A755-A9B6-D444-B098-FE5DF3394F2F}" type="datetimeFigureOut">
              <a:rPr lang="ru-RU" smtClean="0"/>
              <a:t>02.08.2020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9471F7-CD34-E24F-840A-115FAD543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FA9251-9E8D-6B41-91B2-7717686A5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08E78-E81F-0B49-8F9F-2A66C7926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59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56FE2-1CA3-7446-8DBC-100545AC0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SBER Online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29AFB8C-B270-D640-89EC-8D00CCC2F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Команда «</a:t>
            </a:r>
            <a:r>
              <a:rPr lang="ru-RU" dirty="0" err="1"/>
              <a:t>Барбоскины</a:t>
            </a:r>
            <a:r>
              <a:rPr lang="ru-RU" dirty="0"/>
              <a:t>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1BD744-47F1-2E4D-B337-AE80DAB86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26" y="4429919"/>
            <a:ext cx="3034005" cy="148403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401344-24C8-3245-B18C-63DA9C2FF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613" y="4429919"/>
            <a:ext cx="3233135" cy="148403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8EF95A2-5D6E-524C-8BEF-82124ADE9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2122" y="4429919"/>
            <a:ext cx="3155229" cy="14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142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F8FB8-5525-3346-B8F5-9631666C6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0794" y="2667262"/>
            <a:ext cx="5691692" cy="1325563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60191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E48A9B-1557-644F-AF70-ED3B2FEC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B3089C-2C75-164F-9D55-F3594867F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</a:p>
          <a:p>
            <a:r>
              <a:rPr lang="en-US" dirty="0"/>
              <a:t>Backend</a:t>
            </a:r>
          </a:p>
          <a:p>
            <a:r>
              <a:rPr lang="en-US" dirty="0"/>
              <a:t>ML</a:t>
            </a:r>
          </a:p>
          <a:p>
            <a:r>
              <a:rPr lang="en-US" dirty="0"/>
              <a:t>Mobile</a:t>
            </a:r>
          </a:p>
          <a:p>
            <a:r>
              <a:rPr lang="ru-RU" dirty="0"/>
              <a:t>Демонстрация</a:t>
            </a:r>
          </a:p>
          <a:p>
            <a:r>
              <a:rPr lang="ru-RU" dirty="0"/>
              <a:t>Перспективы</a:t>
            </a:r>
          </a:p>
          <a:p>
            <a:r>
              <a:rPr lang="ru-RU" dirty="0"/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val="139861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943F5E-4570-8C44-B678-24433DA3E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</a:p>
        </p:txBody>
      </p:sp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6057DADF-F9A9-6244-AD96-F00189695294}"/>
              </a:ext>
            </a:extLst>
          </p:cNvPr>
          <p:cNvSpPr/>
          <p:nvPr/>
        </p:nvSpPr>
        <p:spPr>
          <a:xfrm>
            <a:off x="4894728" y="2689413"/>
            <a:ext cx="2439161" cy="1914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Backend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71942C-6BCA-4147-AC0A-86E47BF89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957" y="2856697"/>
            <a:ext cx="745892" cy="430960"/>
          </a:xfrm>
          <a:prstGeom prst="rect">
            <a:avLst/>
          </a:prstGeom>
        </p:spPr>
      </p:pic>
      <p:sp>
        <p:nvSpPr>
          <p:cNvPr id="7" name="Цилиндр 6">
            <a:extLst>
              <a:ext uri="{FF2B5EF4-FFF2-40B4-BE49-F238E27FC236}">
                <a16:creationId xmlns:a16="http://schemas.microsoft.com/office/drawing/2014/main" id="{764C425C-D139-554F-853C-18DE22004CAB}"/>
              </a:ext>
            </a:extLst>
          </p:cNvPr>
          <p:cNvSpPr/>
          <p:nvPr/>
        </p:nvSpPr>
        <p:spPr>
          <a:xfrm>
            <a:off x="8966499" y="1397084"/>
            <a:ext cx="1151068" cy="16889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База данных</a:t>
            </a:r>
          </a:p>
        </p:txBody>
      </p:sp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DAA0AF5B-FABF-DC4B-8FF0-2014B88FCFDC}"/>
              </a:ext>
            </a:extLst>
          </p:cNvPr>
          <p:cNvSpPr/>
          <p:nvPr/>
        </p:nvSpPr>
        <p:spPr>
          <a:xfrm>
            <a:off x="5870849" y="729078"/>
            <a:ext cx="1172583" cy="115106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араллелограмм 8">
            <a:extLst>
              <a:ext uri="{FF2B5EF4-FFF2-40B4-BE49-F238E27FC236}">
                <a16:creationId xmlns:a16="http://schemas.microsoft.com/office/drawing/2014/main" id="{CC78B1CD-DB16-1940-9634-50BF7FDEECFA}"/>
              </a:ext>
            </a:extLst>
          </p:cNvPr>
          <p:cNvSpPr/>
          <p:nvPr/>
        </p:nvSpPr>
        <p:spPr>
          <a:xfrm>
            <a:off x="6114309" y="729078"/>
            <a:ext cx="1172583" cy="115106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араллелограмм 9">
            <a:extLst>
              <a:ext uri="{FF2B5EF4-FFF2-40B4-BE49-F238E27FC236}">
                <a16:creationId xmlns:a16="http://schemas.microsoft.com/office/drawing/2014/main" id="{72778D86-7413-984D-9D55-D0D40FE8D02C}"/>
              </a:ext>
            </a:extLst>
          </p:cNvPr>
          <p:cNvSpPr/>
          <p:nvPr/>
        </p:nvSpPr>
        <p:spPr>
          <a:xfrm>
            <a:off x="6305393" y="734457"/>
            <a:ext cx="1172583" cy="115106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71305-80AD-C743-AD7E-E5E0CE16F101}"/>
              </a:ext>
            </a:extLst>
          </p:cNvPr>
          <p:cNvSpPr txBox="1"/>
          <p:nvPr/>
        </p:nvSpPr>
        <p:spPr>
          <a:xfrm>
            <a:off x="5400339" y="286886"/>
            <a:ext cx="679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Источники данных (</a:t>
            </a:r>
            <a:r>
              <a:rPr lang="en-US" dirty="0"/>
              <a:t>csv, API Google Play Market, API Appstore)</a:t>
            </a:r>
            <a:endParaRPr lang="ru-RU" dirty="0"/>
          </a:p>
        </p:txBody>
      </p:sp>
      <p:sp>
        <p:nvSpPr>
          <p:cNvPr id="12" name="Двенадцатиугольник 11">
            <a:extLst>
              <a:ext uri="{FF2B5EF4-FFF2-40B4-BE49-F238E27FC236}">
                <a16:creationId xmlns:a16="http://schemas.microsoft.com/office/drawing/2014/main" id="{FB1563C0-5FF6-7F4C-8072-8CFE17FCF557}"/>
              </a:ext>
            </a:extLst>
          </p:cNvPr>
          <p:cNvSpPr/>
          <p:nvPr/>
        </p:nvSpPr>
        <p:spPr>
          <a:xfrm>
            <a:off x="8708315" y="4604273"/>
            <a:ext cx="1667435" cy="1624405"/>
          </a:xfrm>
          <a:prstGeom prst="dodec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ML-</a:t>
            </a:r>
            <a:r>
              <a:rPr lang="ru-RU" dirty="0"/>
              <a:t>модель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02551D-7A7A-2545-83C8-8ACB9AFD4560}"/>
              </a:ext>
            </a:extLst>
          </p:cNvPr>
          <p:cNvSpPr txBox="1"/>
          <p:nvPr/>
        </p:nvSpPr>
        <p:spPr>
          <a:xfrm>
            <a:off x="9412939" y="4131173"/>
            <a:ext cx="287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Классифицирует отзывы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EDCA64-50FA-2143-A8DB-D4B8E3E83857}"/>
              </a:ext>
            </a:extLst>
          </p:cNvPr>
          <p:cNvSpPr txBox="1"/>
          <p:nvPr/>
        </p:nvSpPr>
        <p:spPr>
          <a:xfrm>
            <a:off x="9542032" y="6307123"/>
            <a:ext cx="287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Определяет тональность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8B3BD3-6C0D-AC41-B8B0-CABEF9A4A781}"/>
              </a:ext>
            </a:extLst>
          </p:cNvPr>
          <p:cNvSpPr txBox="1"/>
          <p:nvPr/>
        </p:nvSpPr>
        <p:spPr>
          <a:xfrm>
            <a:off x="7269343" y="6307123"/>
            <a:ext cx="169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Переобучается</a:t>
            </a:r>
          </a:p>
        </p:txBody>
      </p:sp>
      <p:sp>
        <p:nvSpPr>
          <p:cNvPr id="17" name="Скругленный прямоугольник 16">
            <a:extLst>
              <a:ext uri="{FF2B5EF4-FFF2-40B4-BE49-F238E27FC236}">
                <a16:creationId xmlns:a16="http://schemas.microsoft.com/office/drawing/2014/main" id="{29C01151-160E-9A47-8D7F-F8AA88722697}"/>
              </a:ext>
            </a:extLst>
          </p:cNvPr>
          <p:cNvSpPr/>
          <p:nvPr/>
        </p:nvSpPr>
        <p:spPr>
          <a:xfrm>
            <a:off x="1559859" y="2447366"/>
            <a:ext cx="1463040" cy="23989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112EFE-3E5B-574D-BC49-0E46E9DB2885}"/>
              </a:ext>
            </a:extLst>
          </p:cNvPr>
          <p:cNvSpPr txBox="1"/>
          <p:nvPr/>
        </p:nvSpPr>
        <p:spPr>
          <a:xfrm>
            <a:off x="150606" y="1768927"/>
            <a:ext cx="227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Отображает данные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19024B-9ABB-1146-A36C-2DC711B512E9}"/>
              </a:ext>
            </a:extLst>
          </p:cNvPr>
          <p:cNvSpPr txBox="1"/>
          <p:nvPr/>
        </p:nvSpPr>
        <p:spPr>
          <a:xfrm>
            <a:off x="2620653" y="1768927"/>
            <a:ext cx="2477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Возможность править данные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B9A0C-3444-C24E-9DEA-F6ED27BCA189}"/>
              </a:ext>
            </a:extLst>
          </p:cNvPr>
          <p:cNvSpPr txBox="1"/>
          <p:nvPr/>
        </p:nvSpPr>
        <p:spPr>
          <a:xfrm>
            <a:off x="1052673" y="5416475"/>
            <a:ext cx="2477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Отправка уведомлений</a:t>
            </a:r>
          </a:p>
          <a:p>
            <a:pPr algn="ctr"/>
            <a:r>
              <a:rPr lang="ru-RU" dirty="0"/>
              <a:t>(</a:t>
            </a:r>
            <a:r>
              <a:rPr lang="en-US" dirty="0"/>
              <a:t>Slack, Jira, Telegram etc..)</a:t>
            </a:r>
            <a:endParaRPr lang="ru-RU" dirty="0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D0C46A6-BE6A-A245-BA66-906ECCA1EFEB}"/>
              </a:ext>
            </a:extLst>
          </p:cNvPr>
          <p:cNvCxnSpPr/>
          <p:nvPr/>
        </p:nvCxnSpPr>
        <p:spPr>
          <a:xfrm flipV="1">
            <a:off x="6305393" y="1880146"/>
            <a:ext cx="151747" cy="8092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DC17751B-A4AB-FD41-880F-9873F119A30A}"/>
              </a:ext>
            </a:extLst>
          </p:cNvPr>
          <p:cNvCxnSpPr>
            <a:stCxn id="4" idx="3"/>
          </p:cNvCxnSpPr>
          <p:nvPr/>
        </p:nvCxnSpPr>
        <p:spPr>
          <a:xfrm flipV="1">
            <a:off x="7333889" y="2447366"/>
            <a:ext cx="1632610" cy="1199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1DE46BEB-9D98-854B-BFED-B14FDA4B705C}"/>
              </a:ext>
            </a:extLst>
          </p:cNvPr>
          <p:cNvCxnSpPr/>
          <p:nvPr/>
        </p:nvCxnSpPr>
        <p:spPr>
          <a:xfrm>
            <a:off x="7249104" y="4525828"/>
            <a:ext cx="1547065" cy="465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AEEFE4B6-E252-384D-896B-93D85ABC3031}"/>
              </a:ext>
            </a:extLst>
          </p:cNvPr>
          <p:cNvCxnSpPr>
            <a:stCxn id="17" idx="3"/>
            <a:endCxn id="4" idx="1"/>
          </p:cNvCxnSpPr>
          <p:nvPr/>
        </p:nvCxnSpPr>
        <p:spPr>
          <a:xfrm>
            <a:off x="3022899" y="3646843"/>
            <a:ext cx="18718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00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E58DF-0049-994F-B292-C92B106B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129DC496-329F-0B40-A140-DC4B3310F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5088" y="2794691"/>
            <a:ext cx="1422400" cy="1422400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367EFA5-6440-D946-8D94-F9E3CA5CC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872" y="2472214"/>
            <a:ext cx="2222500" cy="2286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12616F8-82AE-DC46-BC14-41E2BEB77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908" y="2904014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2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0630B-0F37-4147-9067-76ADCD3D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8A94EC9-1FE0-E648-A108-922E3607A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0835" y="2742351"/>
            <a:ext cx="1270000" cy="127000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58AEE0A-2A7A-0D4B-9F0C-31BFC1D46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988" y="2326351"/>
            <a:ext cx="2802665" cy="21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06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5DAA10-48BE-B74C-84EF-04E09236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02AC0E9-3E9D-3042-BCA4-77E0C6F70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3208" y="2615578"/>
            <a:ext cx="3145584" cy="157006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46C1E23-3945-D54A-B48B-1B4AD9DC6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704" y="2689411"/>
            <a:ext cx="1422400" cy="14224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BB574F0-5BB9-6A4E-96A2-A9DEC6350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222" y="2418976"/>
            <a:ext cx="3490260" cy="19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22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019E58-5D87-6443-9386-B6E84E67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34C748A-913E-3C49-A007-EC32D93F4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2731" y="2004657"/>
            <a:ext cx="5546538" cy="3797422"/>
          </a:xfrm>
        </p:spPr>
      </p:pic>
    </p:spTree>
    <p:extLst>
      <p:ext uri="{BB962C8B-B14F-4D97-AF65-F5344CB8AC3E}">
        <p14:creationId xmlns:p14="http://schemas.microsoft.com/office/powerpoint/2010/main" val="3406661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1CBC03-B61C-6C46-BBD3-4469FC36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7039C1-3A0F-E94E-8164-6674FD4BB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</a:t>
            </a:r>
            <a:br>
              <a:rPr lang="en-US" dirty="0"/>
            </a:br>
            <a:r>
              <a:rPr lang="en-US" dirty="0"/>
              <a:t>	- </a:t>
            </a:r>
            <a:r>
              <a:rPr lang="ru-RU" dirty="0"/>
              <a:t>Отображать просмотренные и не просмотренные отзывы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- </a:t>
            </a:r>
            <a:r>
              <a:rPr lang="ru-RU" dirty="0"/>
              <a:t>Отображать статистику по отзывам</a:t>
            </a:r>
          </a:p>
          <a:p>
            <a:endParaRPr lang="ru-RU" dirty="0"/>
          </a:p>
          <a:p>
            <a:r>
              <a:rPr lang="en-US" dirty="0"/>
              <a:t>Backend</a:t>
            </a:r>
          </a:p>
          <a:p>
            <a:pPr lvl="2">
              <a:buFontTx/>
              <a:buChar char="-"/>
            </a:pPr>
            <a:r>
              <a:rPr lang="en-US" dirty="0"/>
              <a:t>???</a:t>
            </a:r>
          </a:p>
          <a:p>
            <a:pPr marL="914400" lvl="2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ML</a:t>
            </a:r>
          </a:p>
          <a:p>
            <a:pPr lvl="1">
              <a:buFontTx/>
              <a:buChar char="-"/>
            </a:pPr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985165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81074-8AF5-5C44-A2D7-18ECD469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0BBD604-047A-4047-91D0-510654D52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3407" y="2062228"/>
            <a:ext cx="5185186" cy="3888890"/>
          </a:xfrm>
        </p:spPr>
      </p:pic>
    </p:spTree>
    <p:extLst>
      <p:ext uri="{BB962C8B-B14F-4D97-AF65-F5344CB8AC3E}">
        <p14:creationId xmlns:p14="http://schemas.microsoft.com/office/powerpoint/2010/main" val="35119794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84</Words>
  <Application>Microsoft Macintosh PowerPoint</Application>
  <PresentationFormat>Широкоэкранный</PresentationFormat>
  <Paragraphs>38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SBER Online</vt:lpstr>
      <vt:lpstr>Программа</vt:lpstr>
      <vt:lpstr>Архитектура</vt:lpstr>
      <vt:lpstr>Backend</vt:lpstr>
      <vt:lpstr>ML</vt:lpstr>
      <vt:lpstr>Mobile</vt:lpstr>
      <vt:lpstr>Демонстрация</vt:lpstr>
      <vt:lpstr>Перспективы:</vt:lpstr>
      <vt:lpstr>Вопросы</vt:lpstr>
      <vt:lpstr>Спасибо за внимание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SBER Online</dc:title>
  <dc:creator>Microsoft Office User</dc:creator>
  <cp:lastModifiedBy>Microsoft Office User</cp:lastModifiedBy>
  <cp:revision>5</cp:revision>
  <dcterms:created xsi:type="dcterms:W3CDTF">2020-08-02T01:28:34Z</dcterms:created>
  <dcterms:modified xsi:type="dcterms:W3CDTF">2020-08-02T08:00:22Z</dcterms:modified>
</cp:coreProperties>
</file>