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626"/>
  </p:normalViewPr>
  <p:slideViewPr>
    <p:cSldViewPr snapToGrid="0" snapToObjects="1">
      <p:cViewPr varScale="1">
        <p:scale>
          <a:sx n="195" d="100"/>
          <a:sy n="195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re principal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2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rgbClr val="F3F3F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3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&amp; contenu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&amp; contenu 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/>
        </p:nvSpPr>
        <p:spPr>
          <a:xfrm rot="10800000" flipH="1">
            <a:off x="0" y="0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117275" y="534900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ubTitle" idx="1"/>
          </p:nvPr>
        </p:nvSpPr>
        <p:spPr>
          <a:xfrm>
            <a:off x="6527300" y="2595025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/>
          <p:nvPr/>
        </p:nvSpPr>
        <p:spPr>
          <a:xfrm>
            <a:off x="240900" y="4222175"/>
            <a:ext cx="790500" cy="921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Shape 27" descr="logo_orange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2196" y="4298076"/>
            <a:ext cx="592625" cy="79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378450" y="101922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&amp;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Shape 30" descr="Wild Code School"/>
          <p:cNvPicPr preferRelativeResize="0"/>
          <p:nvPr/>
        </p:nvPicPr>
        <p:blipFill rotWithShape="1">
          <a:blip r:embed="rId2">
            <a:alphaModFix/>
          </a:blip>
          <a:srcRect r="38336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sz="4800" b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buNone/>
              <a:defRPr/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 rtl="0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F9A02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/>
        </p:nvSpPr>
        <p:spPr>
          <a:xfrm>
            <a:off x="240900" y="4222175"/>
            <a:ext cx="790500" cy="92130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  <p:pic>
        <p:nvPicPr>
          <p:cNvPr id="8" name="Shape 8" descr="logo_orange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2196" y="4298076"/>
            <a:ext cx="592625" cy="79115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1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Blog photo sur Paris</a:t>
            </a:r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HTML / CSS / BOOTSTRAP</a:t>
            </a: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ubTitle" idx="2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ubTitle" idx="3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Blog photo sur Paris</a:t>
            </a:r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2"/>
          </p:nvPr>
        </p:nvSpPr>
        <p:spPr>
          <a:xfrm>
            <a:off x="3650375" y="1012850"/>
            <a:ext cx="5110500" cy="30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/>
              <a:t>Wildo Coda est un bloggeur fou, il adore Paris et souhaite partager son amour pour cette ville avec le monde ! </a:t>
            </a:r>
            <a:endParaRPr sz="30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6527300" y="2595025"/>
            <a:ext cx="2081700" cy="12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6117275" y="534900"/>
            <a:ext cx="2808000" cy="19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tour Eiffel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2"/>
            <a:ext cx="5861926" cy="40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subTitle" idx="1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ponts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  <p:pic>
        <p:nvPicPr>
          <p:cNvPr id="71" name="Shape 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1600" y="514438"/>
            <a:ext cx="5922800" cy="41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6527300" y="2595025"/>
            <a:ext cx="2081700" cy="12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6117275" y="534900"/>
            <a:ext cx="2808000" cy="19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Notre-Dame</a:t>
            </a:r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900"/>
            <a:ext cx="5878275" cy="326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1458450" y="526350"/>
            <a:ext cx="62271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</a:t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937075" y="2216825"/>
            <a:ext cx="7184400" cy="16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FFFFFF"/>
                </a:solidFill>
              </a:rPr>
              <a:t>Réaliser un site (blog) présentant les différents monuments de Paris avec l’œil d’un photographe</a:t>
            </a:r>
            <a:endParaRPr sz="3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Require</a:t>
            </a:r>
            <a:endParaRPr/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subTitle" idx="1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body" idx="2"/>
          </p:nvPr>
        </p:nvSpPr>
        <p:spPr>
          <a:xfrm>
            <a:off x="3650375" y="1071075"/>
            <a:ext cx="5110500" cy="30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 dirty="0"/>
              <a:t>3 pages minimum / 5 maximum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 dirty="0" err="1"/>
              <a:t>Wireframe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 dirty="0"/>
              <a:t>HTML / CSS / </a:t>
            </a:r>
            <a:r>
              <a:rPr lang="fr" sz="1800" dirty="0" err="1"/>
              <a:t>Jquery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 dirty="0"/>
              <a:t>Framework BOOTSTRAP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 dirty="0"/>
              <a:t>Un fil d’actualité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 dirty="0"/>
              <a:t>Un formulaire de contact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 dirty="0"/>
              <a:t>Git / GitHub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 dirty="0"/>
              <a:t>Groupe 5/6 personnes</a:t>
            </a:r>
            <a:endParaRPr sz="1800"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1800" dirty="0"/>
              <a:t>Images libres de droit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Start 04/09/18</a:t>
            </a:r>
            <a:endParaRPr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End</a:t>
            </a:r>
            <a:r>
              <a:rPr lang="fr"/>
              <a:t>: 21/09/18</a:t>
            </a:r>
            <a:endParaRPr dirty="0"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CS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Macintosh PowerPoint</Application>
  <PresentationFormat>Affichage à l'écran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Roboto</vt:lpstr>
      <vt:lpstr>WCS</vt:lpstr>
      <vt:lpstr>Projet 1 Blog photo sur Paris</vt:lpstr>
      <vt:lpstr>Blog photo sur Paris</vt:lpstr>
      <vt:lpstr>La tour Eiffel</vt:lpstr>
      <vt:lpstr>Les ponts</vt:lpstr>
      <vt:lpstr>Notre-Dame</vt:lpstr>
      <vt:lpstr>Objectif</vt:lpstr>
      <vt:lpstr>Require</vt:lpstr>
      <vt:lpstr>Start 04/09/18  End: 21/09/18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 Blog photo sur Paris</dc:title>
  <cp:lastModifiedBy>DUCERF Alexis</cp:lastModifiedBy>
  <cp:revision>1</cp:revision>
  <dcterms:modified xsi:type="dcterms:W3CDTF">2018-09-04T13:46:34Z</dcterms:modified>
</cp:coreProperties>
</file>