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8D7E-0B54-48AE-B54A-FA940858F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E8F2C-219C-4AAF-8147-C72ED0B38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1781D-E99C-40B9-A00B-F1AF5DE9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4764-EF27-4050-9393-8EB14585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0641-EE41-4AE9-BF98-4300F610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CBCC-E174-4171-AC76-1BC2AA3E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43AC-9E83-4BAB-9DFC-868C0B9B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ADFE-0127-4489-B768-A7083095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3CF3-2137-4EDA-8D69-0F74D3EC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CFF98-77A5-40E7-A7FF-E6F777D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9826D-D752-4353-9EFA-7CC53E430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2A01-ACC9-4DA3-B4AC-76949DF6B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3EBF-64CF-427E-9227-0482D42F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CC7E-DD58-44D2-9AC1-8356162F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6E167-C03A-4179-BCA4-F323FAB5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D424-9B6A-4854-A6AE-D8D4A991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AA4D-19D6-46D5-A8AA-9A8A759F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69EAD-FE83-4F6B-8DAF-D6290935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A28C-5A32-4CD8-AEEC-1F1E9FD1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49A5-D6F8-4F2A-92D0-C533164D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9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7D66-247F-4E40-877E-A5D35A38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22FF8-5C18-4900-9FF8-5A9E9D11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1C6E-5EA8-4717-8F8D-8888139A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04024-0E6F-40A0-BA8D-2437FB4C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2E97-9F7B-4C49-82B5-4B6BFA6E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60E8-AD6C-48CF-BBC6-4ECF0992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782C-FD2C-48CB-943E-8E772E410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C570A-9D40-411C-A640-EFA6B4A7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E39CD-529D-462F-8977-5D669D48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E6CC6-4BDD-43A3-B597-E4A7B847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E10C6-26B9-44CD-A3AC-441B5D15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5A99-F2A8-43E5-A91B-FDB2F76D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F722C-1AA9-4E35-8837-88EF4AD7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8C2D3-35D5-4BF4-8B6A-38ED7A98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EF5AC-CF7E-4481-939E-DBC9EAA6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E6948-0801-457E-AE07-9FAF34B16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29BA6-43E7-4484-AFB2-B117A58D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034CA-66FF-49B0-B00D-71FF3A04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076A3-2CE9-4959-88A3-5539BEF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57AE-6E23-403A-986F-934509F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EAFA7-1248-4C30-8A9F-0D89CC48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E616A-904E-4E64-803F-2B3F192C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7707-EBA7-4267-9C30-C142C44D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6A541-A77C-4DAD-96AB-A76E8A4A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B481A-9CA3-4F3A-8611-50582387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7EF1-8662-4A68-AACC-269F84CD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BE1E-2655-4B58-BB4D-9879268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6673-DD8E-49D7-B795-2DA961DE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A787D-2787-41C2-8AFC-01A12C25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5E815-7E9B-43D3-AC12-984343C3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C962F-3900-4CDF-B8ED-5B1C377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3A3D-5168-444B-92A2-44BAF5AA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DFC3-01CA-4C01-A69E-6E46E777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FD38B-5199-4C59-9C11-B694D893C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C33CC-84A7-4ED8-B852-A20F1EF40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766D-4551-4BCC-A11E-5ED5A2D0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6515-553D-455F-BFAF-2EB7E077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0A5B1-3807-4C6D-9F86-028BC95D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57C20-6A35-4C9E-8FDD-A2D0F979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8DFC6-0A06-46F9-9E31-0BC3E592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6BF0-B056-4327-AEEF-DB0C3AD44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DB29-1620-40DB-BE22-C12AF57C1DC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1E04-9E88-461E-8F9F-FBA44A454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0599-9D32-490B-B04C-7CA76EEB6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7997-F131-4AA0-9B09-AF6F7478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9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62F7C-895B-4708-AD8D-76F8B1CC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325" y="4741948"/>
            <a:ext cx="10825663" cy="862031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Types of Computers</a:t>
            </a:r>
          </a:p>
        </p:txBody>
      </p:sp>
      <p:pic>
        <p:nvPicPr>
          <p:cNvPr id="1026" name="Picture 2" descr="Image result for water cooled gaming setup desktop computers">
            <a:extLst>
              <a:ext uri="{FF2B5EF4-FFF2-40B4-BE49-F238E27FC236}">
                <a16:creationId xmlns:a16="http://schemas.microsoft.com/office/drawing/2014/main" id="{E377CA31-3082-43BB-99BC-29A0674AB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172"/>
          <a:stretch/>
        </p:blipFill>
        <p:spPr bwMode="auto">
          <a:xfrm>
            <a:off x="307840" y="321733"/>
            <a:ext cx="3793472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martwatches">
            <a:extLst>
              <a:ext uri="{FF2B5EF4-FFF2-40B4-BE49-F238E27FC236}">
                <a16:creationId xmlns:a16="http://schemas.microsoft.com/office/drawing/2014/main" id="{08D3FBC8-E6BC-4758-A13D-9417B175A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3" r="-3" b="14716"/>
          <a:stretch/>
        </p:blipFill>
        <p:spPr bwMode="auto">
          <a:xfrm>
            <a:off x="4194959" y="321735"/>
            <a:ext cx="3797570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vidia shield tablets">
            <a:extLst>
              <a:ext uri="{FF2B5EF4-FFF2-40B4-BE49-F238E27FC236}">
                <a16:creationId xmlns:a16="http://schemas.microsoft.com/office/drawing/2014/main" id="{2BEDDED6-6032-4262-853E-6BF698651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2" r="23037" b="-1"/>
          <a:stretch/>
        </p:blipFill>
        <p:spPr bwMode="auto">
          <a:xfrm>
            <a:off x="8086176" y="321734"/>
            <a:ext cx="3797984" cy="20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aming razor laptops">
            <a:extLst>
              <a:ext uri="{FF2B5EF4-FFF2-40B4-BE49-F238E27FC236}">
                <a16:creationId xmlns:a16="http://schemas.microsoft.com/office/drawing/2014/main" id="{B87A35B3-4EC8-4CCC-8059-4006DFFA4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6" r="3" b="14502"/>
          <a:stretch/>
        </p:blipFill>
        <p:spPr bwMode="auto">
          <a:xfrm>
            <a:off x="307840" y="2423723"/>
            <a:ext cx="3794760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amsung fold">
            <a:extLst>
              <a:ext uri="{FF2B5EF4-FFF2-40B4-BE49-F238E27FC236}">
                <a16:creationId xmlns:a16="http://schemas.microsoft.com/office/drawing/2014/main" id="{EF0DD4E0-C5C9-4B50-BD27-6971B047F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3" r="1" b="2489"/>
          <a:stretch/>
        </p:blipFill>
        <p:spPr bwMode="auto">
          <a:xfrm>
            <a:off x="4190180" y="2422095"/>
            <a:ext cx="3794760" cy="20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smart tvs">
            <a:extLst>
              <a:ext uri="{FF2B5EF4-FFF2-40B4-BE49-F238E27FC236}">
                <a16:creationId xmlns:a16="http://schemas.microsoft.com/office/drawing/2014/main" id="{4532D071-2C96-4119-9DF9-50D0C6BD4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2" r="-2" b="-2"/>
          <a:stretch/>
        </p:blipFill>
        <p:spPr bwMode="auto">
          <a:xfrm>
            <a:off x="8093394" y="2422097"/>
            <a:ext cx="3794760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5" name="Straight Connector 9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5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62F7C-895B-4708-AD8D-76F8B1CC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Methods of Telecommunication</a:t>
            </a:r>
          </a:p>
        </p:txBody>
      </p:sp>
      <p:pic>
        <p:nvPicPr>
          <p:cNvPr id="2056" name="Picture 8" descr="Image result for telephones">
            <a:extLst>
              <a:ext uri="{FF2B5EF4-FFF2-40B4-BE49-F238E27FC236}">
                <a16:creationId xmlns:a16="http://schemas.microsoft.com/office/drawing/2014/main" id="{49DCBA45-22A5-4F52-A66D-B0C5C3E0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1154" y="938558"/>
            <a:ext cx="3425609" cy="27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elegraphs">
            <a:extLst>
              <a:ext uri="{FF2B5EF4-FFF2-40B4-BE49-F238E27FC236}">
                <a16:creationId xmlns:a16="http://schemas.microsoft.com/office/drawing/2014/main" id="{C070C9A0-7893-4291-9D01-D2EEF3EC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5729" y="1182692"/>
            <a:ext cx="3433324" cy="22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smoke signals">
            <a:extLst>
              <a:ext uri="{FF2B5EF4-FFF2-40B4-BE49-F238E27FC236}">
                <a16:creationId xmlns:a16="http://schemas.microsoft.com/office/drawing/2014/main" id="{9F38420D-BCD3-47BF-8F42-C106DA83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600" y="578327"/>
            <a:ext cx="3423916" cy="34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ocial media">
            <a:extLst>
              <a:ext uri="{FF2B5EF4-FFF2-40B4-BE49-F238E27FC236}">
                <a16:creationId xmlns:a16="http://schemas.microsoft.com/office/drawing/2014/main" id="{08453309-EC57-45E3-B140-C6EC9AE3E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0" r="-1" b="3967"/>
          <a:stretch/>
        </p:blipFill>
        <p:spPr bwMode="auto">
          <a:xfrm>
            <a:off x="767241" y="643467"/>
            <a:ext cx="8962067" cy="4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62F7C-895B-4708-AD8D-76F8B1CC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000000"/>
                </a:solidFill>
              </a:rPr>
              <a:t>Telecommunication Platforms</a:t>
            </a:r>
          </a:p>
        </p:txBody>
      </p:sp>
    </p:spTree>
    <p:extLst>
      <p:ext uri="{BB962C8B-B14F-4D97-AF65-F5344CB8AC3E}">
        <p14:creationId xmlns:p14="http://schemas.microsoft.com/office/powerpoint/2010/main" val="304414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2E06-95AF-4976-9D9B-22CAB3F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Computers In workplaces</a:t>
            </a:r>
          </a:p>
        </p:txBody>
      </p:sp>
      <p:pic>
        <p:nvPicPr>
          <p:cNvPr id="4112" name="Picture 16" descr="Image result for scientist in laboratory">
            <a:extLst>
              <a:ext uri="{FF2B5EF4-FFF2-40B4-BE49-F238E27FC236}">
                <a16:creationId xmlns:a16="http://schemas.microsoft.com/office/drawing/2014/main" id="{491912F8-6AA6-4F2D-B34D-A47C11696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2" r="1" b="1"/>
          <a:stretch/>
        </p:blipFill>
        <p:spPr bwMode="auto">
          <a:xfrm>
            <a:off x="341711" y="3450968"/>
            <a:ext cx="4151681" cy="302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Image result for neural network">
            <a:extLst>
              <a:ext uri="{FF2B5EF4-FFF2-40B4-BE49-F238E27FC236}">
                <a16:creationId xmlns:a16="http://schemas.microsoft.com/office/drawing/2014/main" id="{94BB4D3E-3C54-44E0-9DD4-9F6803ACF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r="25295"/>
          <a:stretch/>
        </p:blipFill>
        <p:spPr bwMode="auto">
          <a:xfrm>
            <a:off x="8413390" y="246651"/>
            <a:ext cx="3539976" cy="298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automation in industries">
            <a:extLst>
              <a:ext uri="{FF2B5EF4-FFF2-40B4-BE49-F238E27FC236}">
                <a16:creationId xmlns:a16="http://schemas.microsoft.com/office/drawing/2014/main" id="{3D6BB16E-900B-4F5D-A3B7-38CF48D0A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02"/>
          <a:stretch/>
        </p:blipFill>
        <p:spPr bwMode="auto">
          <a:xfrm>
            <a:off x="4718874" y="220394"/>
            <a:ext cx="3535590" cy="298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 descr="Image result for automation in industries">
            <a:extLst>
              <a:ext uri="{FF2B5EF4-FFF2-40B4-BE49-F238E27FC236}">
                <a16:creationId xmlns:a16="http://schemas.microsoft.com/office/drawing/2014/main" id="{3DEC80A4-408D-425F-8B62-FD508F961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1" r="6923" b="-1"/>
          <a:stretch/>
        </p:blipFill>
        <p:spPr bwMode="auto">
          <a:xfrm>
            <a:off x="307840" y="179379"/>
            <a:ext cx="4160452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Types of Computers</vt:lpstr>
      <vt:lpstr>Methods of Telecommunication</vt:lpstr>
      <vt:lpstr>Telecommunication Platforms</vt:lpstr>
      <vt:lpstr>Computers In workplaces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Computers</dc:title>
  <dc:creator>Emmanuel Cardenas</dc:creator>
  <cp:lastModifiedBy>Emmanuel Cardenas</cp:lastModifiedBy>
  <cp:revision>1</cp:revision>
  <dcterms:created xsi:type="dcterms:W3CDTF">2020-02-25T19:25:18Z</dcterms:created>
  <dcterms:modified xsi:type="dcterms:W3CDTF">2020-02-25T19:26:05Z</dcterms:modified>
</cp:coreProperties>
</file>