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9" r:id="rId2"/>
    <p:sldId id="323" r:id="rId3"/>
    <p:sldId id="324" r:id="rId4"/>
    <p:sldId id="304" r:id="rId5"/>
    <p:sldId id="320" r:id="rId6"/>
    <p:sldId id="321" r:id="rId7"/>
    <p:sldId id="322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25" r:id="rId2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8024" autoAdjust="0"/>
  </p:normalViewPr>
  <p:slideViewPr>
    <p:cSldViewPr>
      <p:cViewPr>
        <p:scale>
          <a:sx n="75" d="100"/>
          <a:sy n="75" d="100"/>
        </p:scale>
        <p:origin x="-163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50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9/13/2013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C</a:t>
            </a:r>
            <a:r>
              <a:rPr lang="en-IN" dirty="0" smtClean="0"/>
              <a:t>o</a:t>
            </a:r>
            <a:r>
              <a:rPr smtClean="0"/>
              <a:t>gnitive Walkthrough</a:t>
            </a:r>
            <a:endParaRPr lang="en-US" dirty="0"/>
          </a:p>
        </p:txBody>
      </p:sp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 smtClean="0"/>
              <a:t>Vigneshwar</a:t>
            </a:r>
            <a:r>
              <a:rPr lang="en-US" sz="3200" dirty="0" smtClean="0"/>
              <a:t> </a:t>
            </a:r>
            <a:r>
              <a:rPr lang="en-US" sz="3200" dirty="0" err="1" smtClean="0"/>
              <a:t>Poojar</a:t>
            </a:r>
            <a:endParaRPr lang="en-US" sz="3200" dirty="0"/>
          </a:p>
        </p:txBody>
      </p:sp>
      <p:pic>
        <p:nvPicPr>
          <p:cNvPr id="7" name="Picture Placeholder 6" descr="unlock-your-mind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5450" b="5450"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3071810"/>
            <a:ext cx="7215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Visibility of system </a:t>
            </a:r>
            <a:r>
              <a:rPr lang="en-IN" sz="3200" dirty="0" smtClean="0"/>
              <a:t>status</a:t>
            </a: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2643182"/>
            <a:ext cx="7143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Match between system and the real </a:t>
            </a:r>
            <a:r>
              <a:rPr lang="en-IN" sz="3200" dirty="0" smtClean="0"/>
              <a:t>world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2924416"/>
            <a:ext cx="7143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User control and </a:t>
            </a:r>
            <a:r>
              <a:rPr lang="en-IN" sz="3200" dirty="0" smtClean="0"/>
              <a:t>freedom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924416"/>
            <a:ext cx="72152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Consistency and </a:t>
            </a:r>
            <a:r>
              <a:rPr lang="en-IN" sz="3200" dirty="0" smtClean="0"/>
              <a:t>standards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3000372"/>
            <a:ext cx="7143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Error </a:t>
            </a:r>
            <a:r>
              <a:rPr lang="en-IN" sz="3200" dirty="0" smtClean="0"/>
              <a:t>prevention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995854"/>
            <a:ext cx="72152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Recognition rather than </a:t>
            </a:r>
            <a:r>
              <a:rPr lang="en-IN" sz="3200" dirty="0" smtClean="0"/>
              <a:t>recall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2923286"/>
            <a:ext cx="71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Flexibility and efficiency of </a:t>
            </a:r>
            <a:r>
              <a:rPr lang="en-IN" sz="3200" dirty="0" smtClean="0"/>
              <a:t>use</a:t>
            </a: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2995854"/>
            <a:ext cx="7143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Aesthetic</a:t>
            </a:r>
            <a:r>
              <a:rPr lang="en-IN" b="1" dirty="0" smtClean="0"/>
              <a:t> </a:t>
            </a:r>
            <a:r>
              <a:rPr lang="en-IN" sz="3200" dirty="0" smtClean="0"/>
              <a:t>and minimalist </a:t>
            </a:r>
            <a:r>
              <a:rPr lang="en-IN" sz="3200" dirty="0" smtClean="0"/>
              <a:t>design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786058"/>
            <a:ext cx="721523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Help users recognize, diagnose, and recover from </a:t>
            </a:r>
            <a:r>
              <a:rPr lang="en-IN" sz="3200" dirty="0" smtClean="0"/>
              <a:t>errors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3143248"/>
            <a:ext cx="7143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Help and </a:t>
            </a:r>
            <a:r>
              <a:rPr lang="en-IN" sz="3200" dirty="0" smtClean="0"/>
              <a:t>documentation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2367029"/>
            <a:ext cx="72152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The cognitive walkthrough is a formalized way of imagining people’s thoughts and actions when they use an interface for the first time</a:t>
            </a:r>
            <a:endParaRPr lang="en-IN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5984" y="300037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4000" dirty="0" smtClean="0"/>
              <a:t>Thank You</a:t>
            </a:r>
          </a:p>
          <a:p>
            <a:pPr algn="ctr"/>
            <a:r>
              <a:rPr lang="en-IN" sz="4000" dirty="0" smtClean="0"/>
              <a:t>@</a:t>
            </a:r>
            <a:r>
              <a:rPr lang="en-IN" sz="4000" dirty="0" err="1" smtClean="0"/>
              <a:t>vigneshwar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2928934"/>
            <a:ext cx="7215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Cognitive Walkthrough is all about 4 questions</a:t>
            </a:r>
            <a:endParaRPr lang="en-IN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28662" y="2928934"/>
            <a:ext cx="72866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Will the user try to achieve the right effect?</a:t>
            </a:r>
            <a:endParaRPr lang="en-IN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923286"/>
            <a:ext cx="7215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Will the user notice that the correct action is available</a:t>
            </a:r>
            <a:r>
              <a:rPr lang="en-IN" sz="3200" dirty="0" smtClean="0"/>
              <a:t>?</a:t>
            </a: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857496"/>
            <a:ext cx="72866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Will the user associate the correct action with the effect to be achieved</a:t>
            </a:r>
            <a:r>
              <a:rPr lang="en-IN" sz="3200" dirty="0" smtClean="0"/>
              <a:t>?</a:t>
            </a: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367029"/>
            <a:ext cx="72152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If the correct action is performed, will the user see that progress is being made toward solution of the task?</a:t>
            </a: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3129977"/>
            <a:ext cx="7215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Nielsen’s Heuristic evaluation</a:t>
            </a: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3129977"/>
            <a:ext cx="7215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Nielsen’s Heuristic evaluation</a:t>
            </a: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148</Words>
  <Application>Microsoft Office PowerPoint</Application>
  <PresentationFormat>On-screen Show (4:3)</PresentationFormat>
  <Paragraphs>24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ClassicPhotoAlbum</vt:lpstr>
      <vt:lpstr>Cognitive Walkthrough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2013-09-13T13:30:25Z</dcterms:created>
  <dcterms:modified xsi:type="dcterms:W3CDTF">2013-09-13T14:48:06Z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