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  <p:extLst>
      <p:ext uri="{BB962C8B-B14F-4D97-AF65-F5344CB8AC3E}">
        <p14:creationId xmlns:p14="http://schemas.microsoft.com/office/powerpoint/2010/main" val="18185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rofile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ITK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nii</a:t>
            </a:r>
            <a:endParaRPr lang="en-US" altLang="zh-CN" dirty="0" smtClean="0"/>
          </a:p>
          <a:p>
            <a:r>
              <a:rPr lang="en-US" altLang="zh-CN" dirty="0" err="1" smtClean="0"/>
              <a:t>nii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r>
              <a:rPr lang="en-US" altLang="zh-CN" dirty="0" smtClean="0"/>
              <a:t>U-net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复习传统</a:t>
            </a:r>
            <a:r>
              <a:rPr lang="en-US" altLang="zh-CN" dirty="0" smtClean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6800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bout </a:t>
            </a:r>
            <a:r>
              <a:rPr lang="en-US" altLang="zh-CN" dirty="0" err="1" smtClean="0"/>
              <a:t>nii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nii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NIFTI</a:t>
            </a:r>
            <a:r>
              <a:rPr lang="zh-CN" altLang="en-US" dirty="0" smtClean="0"/>
              <a:t>格式的文件，出现的原因是原来一种图像格式是</a:t>
            </a:r>
            <a:r>
              <a:rPr lang="en-US" altLang="zh-CN" dirty="0" smtClean="0"/>
              <a:t>ANALYZE 7.5 format</a:t>
            </a:r>
            <a:r>
              <a:rPr lang="zh-CN" altLang="en-US" dirty="0" smtClean="0"/>
              <a:t>，但是这个图像格式缺少一些信息，比如没有方向信息，病人的左右方位等，如果需要包括额外的信息，就需要一个额外的文件，比如</a:t>
            </a:r>
            <a:r>
              <a:rPr lang="en-US" altLang="zh-CN" dirty="0" smtClean="0"/>
              <a:t>ANALYZE7.5</a:t>
            </a:r>
            <a:r>
              <a:rPr lang="zh-CN" altLang="en-US" dirty="0" smtClean="0"/>
              <a:t>就需要一对</a:t>
            </a:r>
            <a:r>
              <a:rPr lang="en-US" altLang="zh-CN" dirty="0" smtClean="0"/>
              <a:t>&lt;.</a:t>
            </a:r>
            <a:r>
              <a:rPr lang="en-US" altLang="zh-CN" dirty="0" err="1" smtClean="0"/>
              <a:t>hdr</a:t>
            </a:r>
            <a:r>
              <a:rPr lang="en-US" altLang="zh-CN" dirty="0" smtClean="0"/>
              <a:t>, .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文件来保存图像的完整信息。因此，解决这个问题</a:t>
            </a:r>
            <a:r>
              <a:rPr lang="en-US" altLang="zh-CN" dirty="0" smtClean="0"/>
              <a:t>Data Format Working Group (DFWG) </a:t>
            </a:r>
            <a:r>
              <a:rPr lang="zh-CN" altLang="en-US" dirty="0" smtClean="0"/>
              <a:t>将图像格式完整的定义为</a:t>
            </a:r>
            <a:r>
              <a:rPr lang="en-US" altLang="zh-CN" dirty="0" smtClean="0"/>
              <a:t>NIFTI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Neuroimaging Informatics Technology Initiative</a:t>
            </a:r>
            <a:r>
              <a:rPr lang="zh-CN" altLang="en-US" dirty="0" smtClean="0"/>
              <a:t>）格式。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632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nii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en-US" altLang="zh-CN" dirty="0" err="1" smtClean="0"/>
              <a:t>nibabel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81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22836" cy="4822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6" y="2618906"/>
            <a:ext cx="5938384" cy="29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遇到的问题暂时都已解决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6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下周计划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、学习并实现</a:t>
            </a:r>
            <a:r>
              <a:rPr lang="en-US" altLang="zh-CN" dirty="0" smtClean="0"/>
              <a:t>U-net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3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本周工作内容</vt:lpstr>
      <vt:lpstr>Profile</vt:lpstr>
      <vt:lpstr>About nii</vt:lpstr>
      <vt:lpstr>处理 nii</vt:lpstr>
      <vt:lpstr>效果</vt:lpstr>
      <vt:lpstr>问题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2</cp:revision>
  <dcterms:created xsi:type="dcterms:W3CDTF">2019-08-28T17:16:19Z</dcterms:created>
  <dcterms:modified xsi:type="dcterms:W3CDTF">2019-08-28T17:36:14Z</dcterms:modified>
</cp:coreProperties>
</file>