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8DBCE-8BF4-434D-BC95-085944E1F634}" type="datetimeFigureOut">
              <a:rPr lang="zh-CN" altLang="en-US" smtClean="0"/>
              <a:t>2019/7/5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257F6502-9E3D-4456-A5DF-AA47420175FC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3512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8DBCE-8BF4-434D-BC95-085944E1F634}" type="datetimeFigureOut">
              <a:rPr lang="zh-CN" altLang="en-US" smtClean="0"/>
              <a:t>2019/7/5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F6502-9E3D-4456-A5DF-AA47420175FC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2222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8DBCE-8BF4-434D-BC95-085944E1F634}" type="datetimeFigureOut">
              <a:rPr lang="zh-CN" altLang="en-US" smtClean="0"/>
              <a:t>2019/7/5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F6502-9E3D-4456-A5DF-AA47420175FC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7451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8DBCE-8BF4-434D-BC95-085944E1F634}" type="datetimeFigureOut">
              <a:rPr lang="zh-CN" altLang="en-US" smtClean="0"/>
              <a:t>2019/7/5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F6502-9E3D-4456-A5DF-AA47420175FC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9461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8DBCE-8BF4-434D-BC95-085944E1F634}" type="datetimeFigureOut">
              <a:rPr lang="zh-CN" altLang="en-US" smtClean="0"/>
              <a:t>2019/7/5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F6502-9E3D-4456-A5DF-AA47420175FC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2442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8DBCE-8BF4-434D-BC95-085944E1F634}" type="datetimeFigureOut">
              <a:rPr lang="zh-CN" altLang="en-US" smtClean="0"/>
              <a:t>2019/7/5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F6502-9E3D-4456-A5DF-AA47420175FC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7392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8DBCE-8BF4-434D-BC95-085944E1F634}" type="datetimeFigureOut">
              <a:rPr lang="zh-CN" altLang="en-US" smtClean="0"/>
              <a:t>2019/7/5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F6502-9E3D-4456-A5DF-AA47420175FC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5078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8DBCE-8BF4-434D-BC95-085944E1F634}" type="datetimeFigureOut">
              <a:rPr lang="zh-CN" altLang="en-US" smtClean="0"/>
              <a:t>2019/7/5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F6502-9E3D-4456-A5DF-AA47420175FC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5860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8DBCE-8BF4-434D-BC95-085944E1F634}" type="datetimeFigureOut">
              <a:rPr lang="zh-CN" altLang="en-US" smtClean="0"/>
              <a:t>2019/7/5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F6502-9E3D-4456-A5DF-AA47420175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862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8DBCE-8BF4-434D-BC95-085944E1F634}" type="datetimeFigureOut">
              <a:rPr lang="zh-CN" altLang="en-US" smtClean="0"/>
              <a:t>2019/7/5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F6502-9E3D-4456-A5DF-AA47420175FC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5438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E2E8DBCE-8BF4-434D-BC95-085944E1F634}" type="datetimeFigureOut">
              <a:rPr lang="zh-CN" altLang="en-US" smtClean="0"/>
              <a:t>2019/7/5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F6502-9E3D-4456-A5DF-AA47420175FC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1675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E8DBCE-8BF4-434D-BC95-085944E1F634}" type="datetimeFigureOut">
              <a:rPr lang="zh-CN" altLang="en-US" smtClean="0"/>
              <a:t>2019/7/5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257F6502-9E3D-4456-A5DF-AA47420175FC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352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本周工作内容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7231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Step1     .</a:t>
            </a:r>
            <a:r>
              <a:rPr lang="en-US" altLang="zh-CN" dirty="0" err="1" smtClean="0"/>
              <a:t>tre</a:t>
            </a:r>
            <a:r>
              <a:rPr lang="zh-CN" altLang="en-US" dirty="0" smtClean="0"/>
              <a:t>文件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、问实验室同学：没听说过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google   -&gt;  </a:t>
            </a:r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 以文本文件打开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7775" y="563806"/>
            <a:ext cx="6416596" cy="438188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519" y="5107664"/>
            <a:ext cx="11514818" cy="1089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809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STEP2 MHA</a:t>
            </a:r>
            <a:r>
              <a:rPr lang="zh-CN" altLang="en-US" dirty="0" smtClean="0"/>
              <a:t>文件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simpleITK+ImageJ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9318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问题：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Tre</a:t>
            </a:r>
            <a:r>
              <a:rPr lang="zh-CN" altLang="en-US" dirty="0" smtClean="0"/>
              <a:t>文件如何处理</a:t>
            </a:r>
            <a:endParaRPr lang="en-US" altLang="zh-CN" dirty="0" smtClean="0"/>
          </a:p>
          <a:p>
            <a:r>
              <a:rPr lang="en-US" altLang="zh-CN" dirty="0" err="1" smtClean="0"/>
              <a:t>simpleITK</a:t>
            </a:r>
            <a:r>
              <a:rPr lang="zh-CN" altLang="en-US" dirty="0" smtClean="0"/>
              <a:t>的使用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073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下周计划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解决</a:t>
            </a:r>
            <a:r>
              <a:rPr lang="en-US" altLang="zh-CN" dirty="0" err="1" smtClean="0"/>
              <a:t>tre</a:t>
            </a:r>
            <a:r>
              <a:rPr lang="zh-CN" altLang="en-US" dirty="0" smtClean="0"/>
              <a:t>文件</a:t>
            </a:r>
            <a:endParaRPr lang="en-US" altLang="zh-CN" smtClean="0"/>
          </a:p>
          <a:p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698492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库</Template>
  <TotalTime>23</TotalTime>
  <Words>43</Words>
  <Application>Microsoft Office PowerPoint</Application>
  <PresentationFormat>宽屏</PresentationFormat>
  <Paragraphs>12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等线</vt:lpstr>
      <vt:lpstr>等线 Light</vt:lpstr>
      <vt:lpstr>Arial</vt:lpstr>
      <vt:lpstr>Gill Sans MT</vt:lpstr>
      <vt:lpstr>Gallery</vt:lpstr>
      <vt:lpstr>本周工作内容</vt:lpstr>
      <vt:lpstr>Step1     .tre文件</vt:lpstr>
      <vt:lpstr>STEP2 MHA文件</vt:lpstr>
      <vt:lpstr>问题： </vt:lpstr>
      <vt:lpstr>下周计划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本周工作内容</dc:title>
  <dc:creator>王 起旺</dc:creator>
  <cp:lastModifiedBy>王 起旺</cp:lastModifiedBy>
  <cp:revision>6</cp:revision>
  <dcterms:created xsi:type="dcterms:W3CDTF">2019-07-05T13:25:21Z</dcterms:created>
  <dcterms:modified xsi:type="dcterms:W3CDTF">2019-07-05T13:48:26Z</dcterms:modified>
</cp:coreProperties>
</file>