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本周工作内容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Deavan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.tre文件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1.对tre文件读取代码进行封装（draw.py）</a:t>
            </a:r>
          </a:p>
          <a:p>
            <a:r>
              <a:t>2.学习MicroTumordetection-NeuralNet-PixelClassifier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对于血管数据文件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1.学习simpleITK</a:t>
            </a:r>
          </a:p>
          <a:p>
            <a:r>
              <a:t>2.https://pyscience.wordpress.com/2014/11/02/multi-modal-image-segmentation-with-python-simpleitk </a:t>
            </a:r>
          </a:p>
          <a:p>
            <a:r>
              <a:t>3.https://pyscience.wordpress.com/2014/10/19/image-segmentation-with-python-and-simpleitk/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问题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1.tre文件读取方法的不确定</a:t>
            </a:r>
          </a:p>
          <a:p>
            <a:r>
              <a:t>2.方法调研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下周计划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1.继续本周未完成的论文方法学习</a:t>
            </a:r>
          </a:p>
          <a:p>
            <a:r>
              <a:t>2.数据预处理</a:t>
            </a:r>
          </a:p>
          <a:p>
            <a:r>
              <a:t>3.方法学习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