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00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9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6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74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4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8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1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7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9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8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1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C218-4914-4E1D-B030-5546616B847D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4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本周工作内容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Deavan</a:t>
            </a:r>
          </a:p>
        </p:txBody>
      </p:sp>
    </p:spTree>
    <p:extLst>
      <p:ext uri="{BB962C8B-B14F-4D97-AF65-F5344CB8AC3E}">
        <p14:creationId xmlns:p14="http://schemas.microsoft.com/office/powerpoint/2010/main" val="110236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rofile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</a:t>
            </a:r>
            <a:r>
              <a:rPr lang="en-US" altLang="zh-CN" dirty="0" smtClean="0"/>
              <a:t>ITK</a:t>
            </a:r>
          </a:p>
          <a:p>
            <a:r>
              <a:rPr lang="en-US" altLang="zh-CN" dirty="0"/>
              <a:t>Initialization, Noise, Singularities, and Scale in Height Ridge Traversal for Tubular Object Centerline Extraction</a:t>
            </a:r>
            <a:endParaRPr lang="en-US" altLang="zh-CN" dirty="0" smtClean="0"/>
          </a:p>
          <a:p>
            <a:r>
              <a:rPr lang="en-US" altLang="zh-CN" dirty="0"/>
              <a:t>CEREBROVASCULAR NETWORK SEGMENTATION OF MRA IMAGES WITH </a:t>
            </a:r>
            <a:r>
              <a:rPr lang="en-US" altLang="zh-CN" dirty="0" smtClean="0"/>
              <a:t>DEEP LEARNING</a:t>
            </a:r>
          </a:p>
          <a:p>
            <a:r>
              <a:rPr lang="zh-CN" altLang="en-US" dirty="0" smtClean="0"/>
              <a:t>学习三维区域生长算法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09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问题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altLang="zh-CN" dirty="0" smtClean="0"/>
              <a:t>.Itk</a:t>
            </a:r>
            <a:r>
              <a:rPr lang="zh-CN" altLang="en-US" dirty="0" smtClean="0"/>
              <a:t>官方文档不够详细，相关资料少</a:t>
            </a:r>
            <a:endParaRPr lang="en-US" altLang="zh-CN" dirty="0" smtClean="0"/>
          </a:p>
          <a:p>
            <a:r>
              <a:rPr lang="en-US" dirty="0" smtClean="0"/>
              <a:t>2.</a:t>
            </a:r>
            <a:r>
              <a:rPr lang="zh-CN" altLang="en-US" dirty="0" smtClean="0"/>
              <a:t>三维区域生长准确性评估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84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下周计划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smtClean="0"/>
              <a:t>1</a:t>
            </a:r>
            <a:r>
              <a:rPr lang="en-US" dirty="0" smtClean="0"/>
              <a:t>.</a:t>
            </a:r>
            <a:r>
              <a:rPr lang="zh-CN" altLang="en-US" dirty="0" smtClean="0"/>
              <a:t>实现三维区域生长</a:t>
            </a:r>
            <a:endParaRPr lang="en-US" dirty="0" smtClean="0"/>
          </a:p>
          <a:p>
            <a:r>
              <a:rPr lang="en-US" dirty="0" smtClean="0"/>
              <a:t>2.</a:t>
            </a:r>
            <a:r>
              <a:rPr lang="zh-CN" altLang="en-US" dirty="0" smtClean="0"/>
              <a:t>尝试</a:t>
            </a:r>
            <a:r>
              <a:rPr lang="en-US" altLang="zh-CN" dirty="0" smtClean="0"/>
              <a:t>U-net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实现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25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64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本周工作内容</vt:lpstr>
      <vt:lpstr>Profile</vt:lpstr>
      <vt:lpstr>问题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本周工作内容</dc:title>
  <dc:creator>王 起旺</dc:creator>
  <cp:lastModifiedBy>王 起旺</cp:lastModifiedBy>
  <cp:revision>11</cp:revision>
  <dcterms:created xsi:type="dcterms:W3CDTF">2019-07-19T14:24:49Z</dcterms:created>
  <dcterms:modified xsi:type="dcterms:W3CDTF">2019-08-21T19:29:13Z</dcterms:modified>
</cp:coreProperties>
</file>