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3" r:id="rId7"/>
    <p:sldId id="264" r:id="rId8"/>
    <p:sldId id="265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00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9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66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74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4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8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91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57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59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48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1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2C218-4914-4E1D-B030-5546616B847D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94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k.org/Wiki/ITK/MetaIO/Documentat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rcelona16/TubeTK/tree/MicroTumorDetection/Examples/SegmentVesselsUsingNeuralNetwork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本周工作内容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Deavan</a:t>
            </a:r>
          </a:p>
        </p:txBody>
      </p:sp>
    </p:spTree>
    <p:extLst>
      <p:ext uri="{BB962C8B-B14F-4D97-AF65-F5344CB8AC3E}">
        <p14:creationId xmlns:p14="http://schemas.microsoft.com/office/powerpoint/2010/main" val="110236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A</a:t>
            </a:r>
            <a:r>
              <a:rPr lang="en-US" altLang="zh-CN" dirty="0" smtClean="0"/>
              <a:t>bout </a:t>
            </a:r>
            <a:r>
              <a:rPr lang="en-US" altLang="zh-CN" dirty="0" err="1" smtClean="0"/>
              <a:t>metaIO</a:t>
            </a:r>
            <a:endParaRPr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维区域生长算法测试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457" y="-24544"/>
            <a:ext cx="5206813" cy="688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2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下周计划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smtClean="0"/>
              <a:t>1</a:t>
            </a:r>
            <a:r>
              <a:rPr lang="en-US" dirty="0" smtClean="0"/>
              <a:t>.”.tre”  -&gt; image</a:t>
            </a:r>
          </a:p>
          <a:p>
            <a:r>
              <a:rPr lang="en-US" dirty="0" smtClean="0"/>
              <a:t>2.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Neural network vessel classification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251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rofile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13" y="1825625"/>
            <a:ext cx="5438775" cy="4219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617" y="1749425"/>
            <a:ext cx="57531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9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</a:t>
            </a:r>
            <a:r>
              <a:rPr lang="en-US" altLang="zh-CN" dirty="0" smtClean="0"/>
              <a:t>bout .</a:t>
            </a:r>
            <a:r>
              <a:rPr lang="en-US" altLang="zh-CN" dirty="0" err="1" smtClean="0"/>
              <a:t>tre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、更好的展示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tre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86" y="2214220"/>
            <a:ext cx="8337002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</a:t>
            </a:r>
            <a:r>
              <a:rPr lang="en-US" altLang="zh-CN" dirty="0" smtClean="0"/>
              <a:t>bout .</a:t>
            </a:r>
            <a:r>
              <a:rPr lang="en-US" altLang="zh-CN" dirty="0" err="1" smtClean="0"/>
              <a:t>tre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、更好的展示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tre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8200" y="1690688"/>
            <a:ext cx="3999093" cy="50906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482" y="2323203"/>
            <a:ext cx="2408129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4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问题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smtClean="0"/>
              <a:t>1.</a:t>
            </a:r>
            <a:r>
              <a:rPr lang="zh-CN" altLang="en-US" dirty="0" smtClean="0"/>
              <a:t>散点图加入</a:t>
            </a:r>
            <a:r>
              <a:rPr lang="en-US" altLang="zh-CN" dirty="0" smtClean="0"/>
              <a:t>radius</a:t>
            </a:r>
            <a:r>
              <a:rPr lang="zh-CN" altLang="en-US" dirty="0" smtClean="0"/>
              <a:t>之后效果不明显且卡</a:t>
            </a:r>
            <a:endParaRPr dirty="0"/>
          </a:p>
          <a:p>
            <a:r>
              <a:rPr dirty="0"/>
              <a:t>2</a:t>
            </a:r>
            <a:r>
              <a:rPr dirty="0" smtClean="0"/>
              <a:t>.</a:t>
            </a:r>
            <a:r>
              <a:rPr lang="zh-CN" altLang="en-US" dirty="0" smtClean="0"/>
              <a:t>折线图只能设置一个</a:t>
            </a:r>
            <a:r>
              <a:rPr lang="en-US" altLang="zh-CN" dirty="0" smtClean="0"/>
              <a:t>linewidth</a:t>
            </a:r>
            <a:r>
              <a:rPr lang="zh-CN" altLang="en-US" dirty="0" smtClean="0"/>
              <a:t>单一血管半径变化无法体现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84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解决方法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搁置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426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</a:t>
            </a:r>
            <a:r>
              <a:rPr lang="en-US" altLang="zh-CN" dirty="0" smtClean="0"/>
              <a:t>bout .</a:t>
            </a:r>
            <a:r>
              <a:rPr lang="en-US" altLang="zh-CN" dirty="0" err="1" smtClean="0"/>
              <a:t>tre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、读取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tre</a:t>
            </a:r>
            <a:r>
              <a:rPr lang="zh-CN" altLang="en-US" dirty="0" smtClean="0"/>
              <a:t>的内容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11" y="2281238"/>
            <a:ext cx="3924300" cy="38957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67234" y="2587386"/>
            <a:ext cx="4892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3"/>
              </a:rPr>
              <a:t>https://itk.org/Wiki/ITK/MetaIO/Documentation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9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</a:t>
            </a:r>
            <a:r>
              <a:rPr lang="en-US" altLang="zh-CN" dirty="0" smtClean="0"/>
              <a:t>bout .</a:t>
            </a:r>
            <a:r>
              <a:rPr lang="en-US" altLang="zh-CN" dirty="0" err="1" smtClean="0"/>
              <a:t>tre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、读取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tre</a:t>
            </a:r>
            <a:r>
              <a:rPr lang="zh-CN" altLang="en-US" dirty="0" smtClean="0"/>
              <a:t>的内容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7386"/>
            <a:ext cx="4448796" cy="8764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53849" y="27024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hlinkClick r:id="rId3"/>
              </a:rPr>
              <a:t>https://github.com/Barcelona16/TubeTK/tree/MicroTumorDetection/Examples/SegmentVesselsUsingNeuralNetworks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218" y="3919487"/>
            <a:ext cx="3913971" cy="14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6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A</a:t>
            </a:r>
            <a:r>
              <a:rPr lang="en-US" altLang="zh-CN" dirty="0" smtClean="0"/>
              <a:t>bout </a:t>
            </a:r>
            <a:r>
              <a:rPr lang="en-US" altLang="zh-CN" dirty="0" err="1" smtClean="0"/>
              <a:t>metaIO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、不同文件内容</a:t>
            </a:r>
            <a:endParaRPr lang="en-US" altLang="zh-CN" dirty="0" smtClean="0"/>
          </a:p>
          <a:p>
            <a:r>
              <a:rPr lang="en-US" altLang="zh-CN" dirty="0" smtClean="0"/>
              <a:t>Images include </a:t>
            </a:r>
            <a:r>
              <a:rPr lang="en-US" altLang="zh-CN" dirty="0" smtClean="0">
                <a:solidFill>
                  <a:srgbClr val="FF0000"/>
                </a:solidFill>
              </a:rPr>
              <a:t>T1 and T2 </a:t>
            </a:r>
            <a:r>
              <a:rPr lang="en-US" altLang="zh-CN" dirty="0" smtClean="0"/>
              <a:t>acquired </a:t>
            </a:r>
            <a:r>
              <a:rPr lang="en-US" altLang="zh-CN" dirty="0" smtClean="0">
                <a:solidFill>
                  <a:srgbClr val="FF0000"/>
                </a:solidFill>
              </a:rPr>
              <a:t>at 1x1x1 mm3</a:t>
            </a:r>
            <a:r>
              <a:rPr lang="en-US" altLang="zh-CN" dirty="0" smtClean="0"/>
              <a:t>, Magnetic Resonance </a:t>
            </a:r>
            <a:r>
              <a:rPr lang="en-US" altLang="zh-CN" dirty="0" err="1" smtClean="0"/>
              <a:t>Angiograpy</a:t>
            </a:r>
            <a:r>
              <a:rPr lang="en-US" altLang="zh-CN" dirty="0" smtClean="0"/>
              <a:t> (</a:t>
            </a:r>
            <a:r>
              <a:rPr lang="en-US" altLang="zh-CN" dirty="0" smtClean="0">
                <a:solidFill>
                  <a:srgbClr val="FF0000"/>
                </a:solidFill>
              </a:rPr>
              <a:t>MRA</a:t>
            </a:r>
            <a:r>
              <a:rPr lang="en-US" altLang="zh-CN" dirty="0" smtClean="0"/>
              <a:t>) acquired at </a:t>
            </a:r>
            <a:r>
              <a:rPr lang="en-US" altLang="zh-CN" dirty="0" smtClean="0">
                <a:solidFill>
                  <a:srgbClr val="FF0000"/>
                </a:solidFill>
              </a:rPr>
              <a:t>0.5 x 0.5 x 0.8 mm3</a:t>
            </a:r>
            <a:r>
              <a:rPr lang="en-US" altLang="zh-CN" dirty="0" smtClean="0"/>
              <a:t>, and Diffusion Tensor Imaging (</a:t>
            </a:r>
            <a:r>
              <a:rPr lang="en-US" altLang="zh-CN" dirty="0" smtClean="0">
                <a:solidFill>
                  <a:srgbClr val="FF0000"/>
                </a:solidFill>
              </a:rPr>
              <a:t>DTI</a:t>
            </a:r>
            <a:r>
              <a:rPr lang="en-US" altLang="zh-CN" dirty="0" smtClean="0"/>
              <a:t>) using 6 directions and a voxel size of </a:t>
            </a:r>
            <a:r>
              <a:rPr lang="en-US" altLang="zh-CN" dirty="0" smtClean="0">
                <a:solidFill>
                  <a:srgbClr val="FF0000"/>
                </a:solidFill>
              </a:rPr>
              <a:t>2x2x2 mm3</a:t>
            </a:r>
            <a:r>
              <a:rPr lang="en-US" altLang="zh-CN" dirty="0" smtClean="0"/>
              <a:t>.  In addition to age and sex, handedness and race were also recorded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8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177</Words>
  <Application>Microsoft Office PowerPoint</Application>
  <PresentationFormat>宽屏</PresentationFormat>
  <Paragraphs>26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本周工作内容</vt:lpstr>
      <vt:lpstr>Profile</vt:lpstr>
      <vt:lpstr>1. About .tre</vt:lpstr>
      <vt:lpstr>1. About .tre</vt:lpstr>
      <vt:lpstr>问题</vt:lpstr>
      <vt:lpstr>解决方法</vt:lpstr>
      <vt:lpstr>1. About .tre</vt:lpstr>
      <vt:lpstr>1. About .tre</vt:lpstr>
      <vt:lpstr>2. About metaIO</vt:lpstr>
      <vt:lpstr>2. About metaIO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本周工作内容</dc:title>
  <dc:creator>王 起旺</dc:creator>
  <cp:lastModifiedBy>王 起旺</cp:lastModifiedBy>
  <cp:revision>6</cp:revision>
  <dcterms:created xsi:type="dcterms:W3CDTF">2019-07-19T14:24:49Z</dcterms:created>
  <dcterms:modified xsi:type="dcterms:W3CDTF">2019-07-19T15:20:41Z</dcterms:modified>
</cp:coreProperties>
</file>