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16455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40775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147353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133507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320126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13325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127283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224350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417258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214272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3F54E5-920E-49CC-BEF4-01FA8D9C2F4E}" type="datetimeFigureOut">
              <a:rPr lang="zh-CN" altLang="en-US" smtClean="0"/>
              <a:t>2019/7/27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204049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F54E5-920E-49CC-BEF4-01FA8D9C2F4E}" type="datetimeFigureOut">
              <a:rPr lang="zh-CN" altLang="en-US" smtClean="0"/>
              <a:t>2019/7/27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B3647-4FE6-415E-832F-DB8669E77B3B}" type="slidenum">
              <a:rPr lang="zh-CN" altLang="en-US" smtClean="0"/>
              <a:t>‹#›</a:t>
            </a:fld>
            <a:endParaRPr lang="zh-CN" altLang="en-US"/>
          </a:p>
        </p:txBody>
      </p:sp>
    </p:spTree>
    <p:extLst>
      <p:ext uri="{BB962C8B-B14F-4D97-AF65-F5344CB8AC3E}">
        <p14:creationId xmlns:p14="http://schemas.microsoft.com/office/powerpoint/2010/main" val="90509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kitware.com/Wiki/TubeTK/Build_Instructions" TargetMode="External"/><Relationship Id="rId2" Type="http://schemas.openxmlformats.org/officeDocument/2006/relationships/hyperlink" Target="https://github.com/KitwareMedical/ITKTubeTK"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本周工作内容</a:t>
            </a:r>
            <a:endParaRPr lang="zh-CN" altLang="en-US" dirty="0"/>
          </a:p>
        </p:txBody>
      </p:sp>
      <p:sp>
        <p:nvSpPr>
          <p:cNvPr id="3" name="副标题 2"/>
          <p:cNvSpPr>
            <a:spLocks noGrp="1"/>
          </p:cNvSpPr>
          <p:nvPr>
            <p:ph type="subTitle" idx="1"/>
          </p:nvPr>
        </p:nvSpPr>
        <p:spPr/>
        <p:txBody>
          <a:bodyPr/>
          <a:lstStyle/>
          <a:p>
            <a:r>
              <a:rPr lang="en-US" altLang="zh-CN" dirty="0" err="1" smtClean="0"/>
              <a:t>Deavan</a:t>
            </a:r>
            <a:endParaRPr lang="zh-CN" altLang="en-US" dirty="0"/>
          </a:p>
        </p:txBody>
      </p:sp>
    </p:spTree>
    <p:extLst>
      <p:ext uri="{BB962C8B-B14F-4D97-AF65-F5344CB8AC3E}">
        <p14:creationId xmlns:p14="http://schemas.microsoft.com/office/powerpoint/2010/main" val="347034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zh-CN" altLang="en-US" dirty="0" smtClean="0"/>
              <a:t>配置</a:t>
            </a:r>
            <a:r>
              <a:rPr lang="en-US" altLang="zh-CN" dirty="0" err="1" smtClean="0"/>
              <a:t>TubeTK</a:t>
            </a:r>
            <a:r>
              <a:rPr lang="zh-CN" altLang="en-US" dirty="0" smtClean="0"/>
              <a:t>环境</a:t>
            </a:r>
            <a:endParaRPr dirty="0"/>
          </a:p>
        </p:txBody>
      </p:sp>
      <p:sp>
        <p:nvSpPr>
          <p:cNvPr id="5" name="内容占位符 4"/>
          <p:cNvSpPr>
            <a:spLocks noGrp="1"/>
          </p:cNvSpPr>
          <p:nvPr>
            <p:ph idx="1"/>
          </p:nvPr>
        </p:nvSpPr>
        <p:spPr/>
        <p:txBody>
          <a:bodyPr/>
          <a:lstStyle/>
          <a:p>
            <a:r>
              <a:rPr lang="en-US" altLang="zh-CN" dirty="0" smtClean="0"/>
              <a:t>1</a:t>
            </a:r>
            <a:r>
              <a:rPr lang="zh-CN" altLang="en-US" dirty="0" smtClean="0"/>
              <a:t>、</a:t>
            </a:r>
            <a:r>
              <a:rPr lang="en-US" altLang="zh-CN" dirty="0" err="1" smtClean="0"/>
              <a:t>TubeTK</a:t>
            </a:r>
            <a:r>
              <a:rPr lang="en-US" altLang="zh-CN" dirty="0" smtClean="0"/>
              <a:t> is being developed to host algorithms for applications involving images of tubes (blood vessel in medical images, roads in satellite images, etc.). It also offers methods for handling other geometries (points, surfaces, and densities) in images.</a:t>
            </a:r>
          </a:p>
          <a:p>
            <a:r>
              <a:rPr lang="en-US" altLang="zh-CN" dirty="0" smtClean="0"/>
              <a:t>2</a:t>
            </a:r>
            <a:r>
              <a:rPr lang="zh-CN" altLang="en-US" dirty="0" smtClean="0"/>
              <a:t>、</a:t>
            </a:r>
            <a:r>
              <a:rPr lang="en-US" altLang="zh-CN" dirty="0" err="1" smtClean="0"/>
              <a:t>TubeTK</a:t>
            </a:r>
            <a:r>
              <a:rPr lang="zh-CN" altLang="en-US" dirty="0" smtClean="0"/>
              <a:t>是</a:t>
            </a:r>
            <a:r>
              <a:rPr lang="en-US" altLang="zh-CN" dirty="0" err="1" smtClean="0"/>
              <a:t>kitware</a:t>
            </a:r>
            <a:r>
              <a:rPr lang="zh-CN" altLang="en-US" dirty="0" smtClean="0"/>
              <a:t>公司开发的用于图像处理的开源库，其中包括对</a:t>
            </a:r>
            <a:r>
              <a:rPr lang="en-US" altLang="zh-CN" dirty="0" smtClean="0"/>
              <a:t>.</a:t>
            </a:r>
            <a:r>
              <a:rPr lang="en-US" altLang="zh-CN" dirty="0" err="1" smtClean="0"/>
              <a:t>tre</a:t>
            </a:r>
            <a:r>
              <a:rPr lang="zh-CN" altLang="en-US" dirty="0" smtClean="0"/>
              <a:t>文件的处理接口</a:t>
            </a:r>
            <a:endParaRPr lang="zh-CN" altLang="en-US" dirty="0"/>
          </a:p>
        </p:txBody>
      </p:sp>
    </p:spTree>
    <p:extLst>
      <p:ext uri="{BB962C8B-B14F-4D97-AF65-F5344CB8AC3E}">
        <p14:creationId xmlns:p14="http://schemas.microsoft.com/office/powerpoint/2010/main" val="274368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zh-CN" altLang="en-US" dirty="0" smtClean="0"/>
              <a:t>配置</a:t>
            </a:r>
            <a:r>
              <a:rPr lang="en-US" altLang="zh-CN" dirty="0" err="1" smtClean="0"/>
              <a:t>TubeTK</a:t>
            </a:r>
            <a:r>
              <a:rPr lang="zh-CN" altLang="en-US" dirty="0" smtClean="0"/>
              <a:t>环境</a:t>
            </a:r>
            <a:endParaRPr dirty="0"/>
          </a:p>
        </p:txBody>
      </p:sp>
      <p:sp>
        <p:nvSpPr>
          <p:cNvPr id="5" name="内容占位符 4"/>
          <p:cNvSpPr>
            <a:spLocks noGrp="1"/>
          </p:cNvSpPr>
          <p:nvPr>
            <p:ph idx="1"/>
          </p:nvPr>
        </p:nvSpPr>
        <p:spPr/>
        <p:txBody>
          <a:bodyPr>
            <a:normAutofit fontScale="40000" lnSpcReduction="20000"/>
          </a:bodyPr>
          <a:lstStyle/>
          <a:p>
            <a:r>
              <a:rPr lang="en-US" altLang="zh-CN" dirty="0" smtClean="0"/>
              <a:t>1</a:t>
            </a:r>
            <a:r>
              <a:rPr lang="zh-CN" altLang="en-US" dirty="0" smtClean="0"/>
              <a:t>、</a:t>
            </a:r>
            <a:r>
              <a:rPr lang="zh-CN" altLang="en-US" b="1" dirty="0" smtClean="0"/>
              <a:t>需要先配置</a:t>
            </a:r>
            <a:endParaRPr lang="en-US" altLang="zh-CN" b="1" dirty="0" smtClean="0"/>
          </a:p>
          <a:p>
            <a:pPr>
              <a:buFont typeface="+mj-lt"/>
              <a:buAutoNum type="arabicPeriod"/>
            </a:pPr>
            <a:r>
              <a:rPr lang="en-US" altLang="zh-CN" b="0" i="0" dirty="0" smtClean="0">
                <a:solidFill>
                  <a:srgbClr val="24292E"/>
                </a:solidFill>
                <a:effectLst/>
                <a:latin typeface="-apple-system"/>
              </a:rPr>
              <a:t>ITK</a:t>
            </a:r>
          </a:p>
          <a:p>
            <a:pPr>
              <a:buFont typeface="+mj-lt"/>
              <a:buAutoNum type="arabicPeriod"/>
            </a:pPr>
            <a:r>
              <a:rPr lang="en-US" altLang="zh-CN" b="0" i="0" dirty="0" err="1" smtClean="0">
                <a:solidFill>
                  <a:srgbClr val="24292E"/>
                </a:solidFill>
                <a:effectLst/>
                <a:latin typeface="-apple-system"/>
              </a:rPr>
              <a:t>SlicerExecutionModel</a:t>
            </a:r>
            <a:endParaRPr lang="en-US" altLang="zh-CN" b="0" i="0" dirty="0" smtClean="0">
              <a:solidFill>
                <a:srgbClr val="24292E"/>
              </a:solidFill>
              <a:effectLst/>
              <a:latin typeface="-apple-system"/>
            </a:endParaRPr>
          </a:p>
          <a:p>
            <a:pPr marL="0" indent="0">
              <a:buNone/>
            </a:pPr>
            <a:r>
              <a:rPr lang="en-US" altLang="zh-CN" dirty="0" smtClean="0">
                <a:solidFill>
                  <a:srgbClr val="24292E"/>
                </a:solidFill>
                <a:latin typeface="-apple-system"/>
              </a:rPr>
              <a:t> 2</a:t>
            </a:r>
            <a:r>
              <a:rPr lang="zh-CN" altLang="en-US" dirty="0" smtClean="0">
                <a:solidFill>
                  <a:srgbClr val="24292E"/>
                </a:solidFill>
                <a:latin typeface="-apple-system"/>
              </a:rPr>
              <a:t>、</a:t>
            </a:r>
            <a:r>
              <a:rPr lang="zh-CN" altLang="en-US" b="1" dirty="0" smtClean="0">
                <a:solidFill>
                  <a:srgbClr val="24292E"/>
                </a:solidFill>
                <a:latin typeface="-apple-system"/>
              </a:rPr>
              <a:t>配置过程中需要</a:t>
            </a:r>
            <a:r>
              <a:rPr lang="en-US" altLang="zh-CN" b="1" dirty="0" smtClean="0">
                <a:solidFill>
                  <a:srgbClr val="24292E"/>
                </a:solidFill>
                <a:latin typeface="-apple-system"/>
              </a:rPr>
              <a:t>CMAKE</a:t>
            </a:r>
            <a:r>
              <a:rPr lang="zh-CN" altLang="en-US" b="1" dirty="0" smtClean="0">
                <a:solidFill>
                  <a:srgbClr val="24292E"/>
                </a:solidFill>
                <a:latin typeface="-apple-system"/>
              </a:rPr>
              <a:t>、</a:t>
            </a:r>
            <a:r>
              <a:rPr lang="en-US" altLang="zh-CN" b="1" dirty="0" smtClean="0">
                <a:solidFill>
                  <a:srgbClr val="24292E"/>
                </a:solidFill>
                <a:latin typeface="-apple-system"/>
              </a:rPr>
              <a:t>GIT</a:t>
            </a:r>
            <a:r>
              <a:rPr lang="zh-CN" altLang="en-US" b="1" dirty="0" smtClean="0">
                <a:solidFill>
                  <a:srgbClr val="24292E"/>
                </a:solidFill>
                <a:latin typeface="-apple-system"/>
              </a:rPr>
              <a:t>、</a:t>
            </a:r>
            <a:r>
              <a:rPr lang="en-US" altLang="zh-CN" b="1" dirty="0" smtClean="0">
                <a:solidFill>
                  <a:srgbClr val="24292E"/>
                </a:solidFill>
                <a:latin typeface="-apple-system"/>
              </a:rPr>
              <a:t>QT</a:t>
            </a:r>
            <a:r>
              <a:rPr lang="zh-CN" altLang="en-US" b="1" dirty="0" smtClean="0">
                <a:solidFill>
                  <a:srgbClr val="24292E"/>
                </a:solidFill>
                <a:latin typeface="-apple-system"/>
              </a:rPr>
              <a:t>、</a:t>
            </a:r>
            <a:r>
              <a:rPr lang="en-US" altLang="zh-CN" b="1" dirty="0" smtClean="0">
                <a:solidFill>
                  <a:srgbClr val="24292E"/>
                </a:solidFill>
                <a:latin typeface="-apple-system"/>
              </a:rPr>
              <a:t>VS</a:t>
            </a:r>
            <a:r>
              <a:rPr lang="zh-CN" altLang="en-US" b="1" dirty="0" smtClean="0">
                <a:solidFill>
                  <a:srgbClr val="24292E"/>
                </a:solidFill>
                <a:latin typeface="-apple-system"/>
              </a:rPr>
              <a:t>、</a:t>
            </a:r>
            <a:r>
              <a:rPr lang="en-US" altLang="zh-CN" b="1" dirty="0" smtClean="0">
                <a:solidFill>
                  <a:srgbClr val="24292E"/>
                </a:solidFill>
                <a:latin typeface="-apple-system"/>
              </a:rPr>
              <a:t>BOOST</a:t>
            </a:r>
            <a:r>
              <a:rPr lang="zh-CN" altLang="en-US" b="1" dirty="0" smtClean="0">
                <a:solidFill>
                  <a:srgbClr val="24292E"/>
                </a:solidFill>
                <a:latin typeface="-apple-system"/>
              </a:rPr>
              <a:t>等工具，配置</a:t>
            </a:r>
            <a:r>
              <a:rPr lang="en-US" altLang="zh-CN" b="1" dirty="0" smtClean="0">
                <a:solidFill>
                  <a:srgbClr val="24292E"/>
                </a:solidFill>
                <a:latin typeface="-apple-system"/>
              </a:rPr>
              <a:t>python</a:t>
            </a:r>
            <a:r>
              <a:rPr lang="zh-CN" altLang="en-US" b="1" dirty="0" smtClean="0">
                <a:solidFill>
                  <a:srgbClr val="24292E"/>
                </a:solidFill>
                <a:latin typeface="-apple-system"/>
              </a:rPr>
              <a:t>接口时还需要一些依赖库</a:t>
            </a:r>
            <a:endParaRPr lang="en-US" altLang="zh-CN" b="1" dirty="0" smtClean="0">
              <a:solidFill>
                <a:srgbClr val="24292E"/>
              </a:solidFill>
              <a:latin typeface="-apple-system"/>
            </a:endParaRPr>
          </a:p>
          <a:p>
            <a:pPr marL="0" indent="0">
              <a:buNone/>
            </a:pPr>
            <a:endParaRPr lang="en-US" altLang="zh-CN" dirty="0" smtClean="0">
              <a:solidFill>
                <a:srgbClr val="24292E"/>
              </a:solidFill>
              <a:latin typeface="-apple-system"/>
            </a:endParaRPr>
          </a:p>
          <a:p>
            <a:r>
              <a:rPr lang="en-US" altLang="zh-CN" dirty="0" err="1"/>
              <a:t>numpy</a:t>
            </a:r>
            <a:endParaRPr lang="en-US" altLang="zh-CN" dirty="0"/>
          </a:p>
          <a:p>
            <a:r>
              <a:rPr lang="en-US" altLang="zh-CN" dirty="0" err="1"/>
              <a:t>scipy</a:t>
            </a:r>
            <a:endParaRPr lang="en-US" altLang="zh-CN" dirty="0"/>
          </a:p>
          <a:p>
            <a:r>
              <a:rPr lang="en-US" altLang="zh-CN" dirty="0" err="1"/>
              <a:t>jupyter</a:t>
            </a:r>
            <a:endParaRPr lang="en-US" altLang="zh-CN" dirty="0"/>
          </a:p>
          <a:p>
            <a:r>
              <a:rPr lang="en-US" altLang="zh-CN" dirty="0" err="1"/>
              <a:t>IPython</a:t>
            </a:r>
            <a:endParaRPr lang="en-US" altLang="zh-CN" dirty="0"/>
          </a:p>
          <a:p>
            <a:r>
              <a:rPr lang="en-US" altLang="zh-CN" dirty="0"/>
              <a:t>tornado</a:t>
            </a:r>
          </a:p>
          <a:p>
            <a:r>
              <a:rPr lang="en-US" altLang="zh-CN" dirty="0" err="1"/>
              <a:t>pyzmq</a:t>
            </a:r>
            <a:endParaRPr lang="en-US" altLang="zh-CN" dirty="0"/>
          </a:p>
          <a:p>
            <a:r>
              <a:rPr lang="en-US" altLang="zh-CN" dirty="0"/>
              <a:t>jinja2</a:t>
            </a:r>
          </a:p>
          <a:p>
            <a:r>
              <a:rPr lang="en-US" altLang="zh-CN" dirty="0"/>
              <a:t>tables</a:t>
            </a:r>
          </a:p>
          <a:p>
            <a:r>
              <a:rPr lang="en-US" altLang="zh-CN" dirty="0" err="1"/>
              <a:t>matplotlib</a:t>
            </a:r>
            <a:endParaRPr lang="en-US" altLang="zh-CN" dirty="0"/>
          </a:p>
          <a:p>
            <a:r>
              <a:rPr lang="en-US" altLang="zh-CN" dirty="0" err="1"/>
              <a:t>pyqtgraph</a:t>
            </a:r>
            <a:endParaRPr lang="en-US" altLang="zh-CN" dirty="0"/>
          </a:p>
          <a:p>
            <a:r>
              <a:rPr lang="en-US" altLang="zh-CN" dirty="0" err="1"/>
              <a:t>PyOpengl</a:t>
            </a:r>
            <a:endParaRPr lang="en-US" altLang="zh-CN" dirty="0"/>
          </a:p>
          <a:p>
            <a:r>
              <a:rPr lang="en-US" altLang="zh-CN" dirty="0" err="1"/>
              <a:t>PySide</a:t>
            </a:r>
            <a:endParaRPr lang="en-US" altLang="zh-CN" dirty="0"/>
          </a:p>
          <a:p>
            <a:pPr marL="0" indent="0">
              <a:buNone/>
            </a:pPr>
            <a:endParaRPr lang="en-US" altLang="zh-CN" dirty="0" smtClean="0">
              <a:solidFill>
                <a:srgbClr val="24292E"/>
              </a:solidFill>
              <a:latin typeface="-apple-system"/>
            </a:endParaRPr>
          </a:p>
          <a:p>
            <a:pPr marL="0" indent="0">
              <a:buNone/>
            </a:pPr>
            <a:endParaRPr lang="en-US" altLang="zh-CN" dirty="0">
              <a:solidFill>
                <a:srgbClr val="24292E"/>
              </a:solidFill>
              <a:latin typeface="-apple-system"/>
            </a:endParaRPr>
          </a:p>
        </p:txBody>
      </p:sp>
    </p:spTree>
    <p:extLst>
      <p:ext uri="{BB962C8B-B14F-4D97-AF65-F5344CB8AC3E}">
        <p14:creationId xmlns:p14="http://schemas.microsoft.com/office/powerpoint/2010/main" val="4031588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问题</a:t>
            </a:r>
          </a:p>
        </p:txBody>
      </p:sp>
      <p:sp>
        <p:nvSpPr>
          <p:cNvPr id="3" name="Subtitle 2"/>
          <p:cNvSpPr>
            <a:spLocks noGrp="1"/>
          </p:cNvSpPr>
          <p:nvPr>
            <p:ph type="subTitle" idx="1"/>
          </p:nvPr>
        </p:nvSpPr>
        <p:spPr/>
        <p:txBody>
          <a:bodyPr>
            <a:normAutofit fontScale="85000" lnSpcReduction="20000"/>
          </a:bodyPr>
          <a:lstStyle/>
          <a:p>
            <a:r>
              <a:rPr dirty="0" smtClean="0"/>
              <a:t>1</a:t>
            </a:r>
            <a:r>
              <a:rPr dirty="0" smtClean="0"/>
              <a:t>.</a:t>
            </a:r>
            <a:r>
              <a:rPr lang="zh-CN" altLang="en-US" dirty="0" smtClean="0"/>
              <a:t>配置</a:t>
            </a:r>
            <a:r>
              <a:rPr lang="en-US" altLang="zh-CN" dirty="0" smtClean="0"/>
              <a:t>python</a:t>
            </a:r>
            <a:r>
              <a:rPr lang="zh-CN" altLang="en-US" dirty="0" smtClean="0"/>
              <a:t>环境时遇到某些库只支持</a:t>
            </a:r>
            <a:r>
              <a:rPr lang="en-US" altLang="zh-CN" dirty="0" smtClean="0"/>
              <a:t>python2.</a:t>
            </a:r>
            <a:r>
              <a:rPr lang="zh-CN" altLang="en-US" dirty="0" smtClean="0"/>
              <a:t>版本，而有些库只支持</a:t>
            </a:r>
            <a:r>
              <a:rPr lang="en-US" altLang="zh-CN" dirty="0" smtClean="0"/>
              <a:t>3.</a:t>
            </a:r>
            <a:r>
              <a:rPr lang="zh-CN" altLang="en-US" dirty="0" smtClean="0"/>
              <a:t>版本</a:t>
            </a:r>
            <a:endParaRPr lang="en-US" altLang="zh-CN" dirty="0" smtClean="0"/>
          </a:p>
          <a:p>
            <a:r>
              <a:rPr lang="zh-CN" altLang="en-US" dirty="0" smtClean="0"/>
              <a:t> </a:t>
            </a:r>
            <a:r>
              <a:rPr dirty="0" smtClean="0"/>
              <a:t>2.</a:t>
            </a:r>
            <a:r>
              <a:rPr lang="zh-CN" altLang="en-US" dirty="0" smtClean="0"/>
              <a:t>配置环境过程只有官方</a:t>
            </a:r>
            <a:r>
              <a:rPr lang="en-US" altLang="zh-CN" dirty="0" err="1" smtClean="0"/>
              <a:t>github</a:t>
            </a:r>
            <a:r>
              <a:rPr lang="zh-CN" altLang="en-US" dirty="0" smtClean="0"/>
              <a:t>仓库以及官方网站的两个地方的指导，且这两个地方内容略有不同。</a:t>
            </a:r>
            <a:endParaRPr lang="en-US" altLang="zh-CN" dirty="0" smtClean="0"/>
          </a:p>
          <a:p>
            <a:r>
              <a:rPr lang="en-US" altLang="zh-CN" dirty="0" smtClean="0">
                <a:hlinkClick r:id="rId2"/>
              </a:rPr>
              <a:t>https://github.com/KitwareMedical/ITKTubeTK</a:t>
            </a:r>
            <a:endParaRPr lang="en-US" altLang="zh-CN" dirty="0" smtClean="0"/>
          </a:p>
          <a:p>
            <a:r>
              <a:rPr lang="en-US" altLang="zh-CN" dirty="0" smtClean="0">
                <a:hlinkClick r:id="rId3"/>
              </a:rPr>
              <a:t>https://public.kitware.com/Wiki/TubeTK/Build_Instructions</a:t>
            </a:r>
            <a:endParaRPr lang="en-US" altLang="zh-CN" dirty="0" smtClean="0"/>
          </a:p>
          <a:p>
            <a:endParaRPr lang="en-US" altLang="zh-CN" dirty="0" smtClean="0"/>
          </a:p>
          <a:p>
            <a:endParaRPr dirty="0"/>
          </a:p>
        </p:txBody>
      </p:sp>
    </p:spTree>
    <p:extLst>
      <p:ext uri="{BB962C8B-B14F-4D97-AF65-F5344CB8AC3E}">
        <p14:creationId xmlns:p14="http://schemas.microsoft.com/office/powerpoint/2010/main" val="86082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解决方法</a:t>
            </a:r>
            <a:endParaRPr dirty="0"/>
          </a:p>
        </p:txBody>
      </p:sp>
      <p:sp>
        <p:nvSpPr>
          <p:cNvPr id="3" name="Subtitle 2"/>
          <p:cNvSpPr>
            <a:spLocks noGrp="1"/>
          </p:cNvSpPr>
          <p:nvPr>
            <p:ph type="subTitle" idx="1"/>
          </p:nvPr>
        </p:nvSpPr>
        <p:spPr/>
        <p:txBody>
          <a:bodyPr/>
          <a:lstStyle/>
          <a:p>
            <a:r>
              <a:rPr lang="zh-CN" altLang="en-US" dirty="0" smtClean="0"/>
              <a:t>尝试以及查阅更多资料</a:t>
            </a:r>
            <a:endParaRPr dirty="0"/>
          </a:p>
        </p:txBody>
      </p:sp>
    </p:spTree>
    <p:extLst>
      <p:ext uri="{BB962C8B-B14F-4D97-AF65-F5344CB8AC3E}">
        <p14:creationId xmlns:p14="http://schemas.microsoft.com/office/powerpoint/2010/main" val="283239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下周计划</a:t>
            </a:r>
            <a:endParaRPr dirty="0"/>
          </a:p>
        </p:txBody>
      </p:sp>
      <p:sp>
        <p:nvSpPr>
          <p:cNvPr id="3" name="Subtitle 2"/>
          <p:cNvSpPr>
            <a:spLocks noGrp="1"/>
          </p:cNvSpPr>
          <p:nvPr>
            <p:ph type="subTitle" idx="1"/>
          </p:nvPr>
        </p:nvSpPr>
        <p:spPr/>
        <p:txBody>
          <a:bodyPr/>
          <a:lstStyle/>
          <a:p>
            <a:r>
              <a:rPr dirty="0" smtClean="0"/>
              <a:t>1</a:t>
            </a:r>
            <a:r>
              <a:rPr lang="en-US" dirty="0" smtClean="0"/>
              <a:t>.</a:t>
            </a:r>
            <a:r>
              <a:rPr lang="zh-CN" altLang="en-US" dirty="0" smtClean="0"/>
              <a:t>配置</a:t>
            </a:r>
            <a:r>
              <a:rPr lang="en-US" altLang="zh-CN" dirty="0" err="1" smtClean="0"/>
              <a:t>TubeTK</a:t>
            </a:r>
            <a:r>
              <a:rPr lang="zh-CN" altLang="en-US" dirty="0" smtClean="0"/>
              <a:t>环境</a:t>
            </a:r>
            <a:endParaRPr lang="en-US" altLang="zh-CN" dirty="0" smtClean="0"/>
          </a:p>
          <a:p>
            <a:r>
              <a:rPr lang="en-US" dirty="0" smtClean="0"/>
              <a:t>2</a:t>
            </a:r>
            <a:r>
              <a:rPr lang="en-US" altLang="zh-CN" dirty="0" smtClean="0"/>
              <a:t>.</a:t>
            </a:r>
            <a:r>
              <a:rPr lang="zh-CN" altLang="en-US" dirty="0" smtClean="0"/>
              <a:t>实现某一基础算法</a:t>
            </a:r>
            <a:endParaRPr lang="en-US" dirty="0" smtClean="0"/>
          </a:p>
        </p:txBody>
      </p:sp>
    </p:spTree>
    <p:extLst>
      <p:ext uri="{BB962C8B-B14F-4D97-AF65-F5344CB8AC3E}">
        <p14:creationId xmlns:p14="http://schemas.microsoft.com/office/powerpoint/2010/main" val="2554811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213</Words>
  <Application>Microsoft Office PowerPoint</Application>
  <PresentationFormat>宽屏</PresentationFormat>
  <Paragraphs>33</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-apple-system</vt:lpstr>
      <vt:lpstr>等线</vt:lpstr>
      <vt:lpstr>等线 Light</vt:lpstr>
      <vt:lpstr>Arial</vt:lpstr>
      <vt:lpstr>Office 主题​​</vt:lpstr>
      <vt:lpstr>本周工作内容</vt:lpstr>
      <vt:lpstr>1. 配置TubeTK环境</vt:lpstr>
      <vt:lpstr>1. 配置TubeTK环境</vt:lpstr>
      <vt:lpstr>问题</vt:lpstr>
      <vt:lpstr>解决方法</vt:lpstr>
      <vt:lpstr>下周计划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本周工作内容</dc:title>
  <dc:creator>王 起旺</dc:creator>
  <cp:lastModifiedBy>王 起旺</cp:lastModifiedBy>
  <cp:revision>5</cp:revision>
  <dcterms:created xsi:type="dcterms:W3CDTF">2019-07-27T05:43:32Z</dcterms:created>
  <dcterms:modified xsi:type="dcterms:W3CDTF">2019-07-27T06:37:42Z</dcterms:modified>
</cp:coreProperties>
</file>