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00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9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6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74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4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8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1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57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9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8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C218-4914-4E1D-B030-5546616B847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1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C218-4914-4E1D-B030-5546616B847D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C568-B7CB-4DC0-B732-CCC91B0FEE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4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本周工作内容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Deavan</a:t>
            </a:r>
          </a:p>
        </p:txBody>
      </p:sp>
    </p:spTree>
    <p:extLst>
      <p:ext uri="{BB962C8B-B14F-4D97-AF65-F5344CB8AC3E}">
        <p14:creationId xmlns:p14="http://schemas.microsoft.com/office/powerpoint/2010/main" val="110236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rofile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ITK</a:t>
            </a:r>
            <a:r>
              <a:rPr lang="zh-CN" altLang="en-US" dirty="0" smtClean="0"/>
              <a:t>环境 √</a:t>
            </a:r>
            <a:endParaRPr lang="en-US" altLang="zh-CN" dirty="0" smtClean="0"/>
          </a:p>
          <a:p>
            <a:r>
              <a:rPr lang="zh-CN" altLang="en-US" dirty="0" smtClean="0"/>
              <a:t>学习</a:t>
            </a:r>
            <a:r>
              <a:rPr lang="en-US" altLang="zh-CN" dirty="0" smtClean="0"/>
              <a:t>ITK</a:t>
            </a:r>
            <a:r>
              <a:rPr lang="zh-CN" altLang="en-US" dirty="0" smtClean="0"/>
              <a:t>的使用 （正在进行）</a:t>
            </a:r>
            <a:endParaRPr lang="en-US" altLang="zh-CN" dirty="0" smtClean="0"/>
          </a:p>
          <a:p>
            <a:r>
              <a:rPr lang="zh-CN" altLang="en-US" dirty="0" smtClean="0"/>
              <a:t>学习血管分割基本实现方法 （正在进行）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09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</a:t>
            </a:r>
            <a:r>
              <a:rPr lang="en-US" altLang="zh-CN" dirty="0" smtClean="0"/>
              <a:t>bout .</a:t>
            </a:r>
            <a:r>
              <a:rPr lang="en-US" altLang="zh-CN" dirty="0" err="1" smtClean="0"/>
              <a:t>tre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、通过</a:t>
            </a:r>
            <a:r>
              <a:rPr lang="en-US" altLang="zh-CN" dirty="0" err="1" smtClean="0"/>
              <a:t>itk</a:t>
            </a:r>
            <a:r>
              <a:rPr lang="zh-CN" altLang="en-US" dirty="0" smtClean="0"/>
              <a:t>库实现了 对</a:t>
            </a:r>
            <a:r>
              <a:rPr lang="en-US" altLang="zh-CN" dirty="0" err="1" smtClean="0"/>
              <a:t>tre</a:t>
            </a:r>
            <a:r>
              <a:rPr lang="zh-CN" altLang="en-US" dirty="0" smtClean="0"/>
              <a:t>文件的读写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这部分是通过请教</a:t>
            </a:r>
            <a:r>
              <a:rPr lang="en-US" altLang="zh-CN" dirty="0" err="1" smtClean="0"/>
              <a:t>kitware</a:t>
            </a:r>
            <a:r>
              <a:rPr lang="zh-CN" altLang="en-US" dirty="0" smtClean="0"/>
              <a:t>公司的开发人员解决的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27" y="2854181"/>
            <a:ext cx="9067800" cy="376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</a:t>
            </a:r>
            <a:r>
              <a:rPr lang="en-US" altLang="zh-CN" dirty="0" smtClean="0"/>
              <a:t>bout .</a:t>
            </a:r>
            <a:r>
              <a:rPr lang="en-US" altLang="zh-CN" dirty="0" err="1" smtClean="0"/>
              <a:t>tre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、对于</a:t>
            </a:r>
            <a:r>
              <a:rPr lang="en-US" altLang="zh-CN" dirty="0" err="1" smtClean="0"/>
              <a:t>tre</a:t>
            </a:r>
            <a:r>
              <a:rPr lang="zh-CN" altLang="en-US" dirty="0" smtClean="0"/>
              <a:t>的数据的处理目前还在根据</a:t>
            </a:r>
            <a:r>
              <a:rPr lang="en-US" altLang="zh-CN" dirty="0" err="1" smtClean="0"/>
              <a:t>itk</a:t>
            </a:r>
            <a:r>
              <a:rPr lang="zh-CN" altLang="en-US" dirty="0" smtClean="0"/>
              <a:t>的官方文档进行学习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44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问题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smtClean="0"/>
              <a:t>1</a:t>
            </a:r>
            <a:r>
              <a:rPr dirty="0" smtClean="0"/>
              <a:t>.</a:t>
            </a:r>
            <a:r>
              <a:rPr lang="zh-CN" altLang="en-US" dirty="0" smtClean="0"/>
              <a:t>关于图像分割的传统方法实现问题，目前所看到的一些资料对于传统的方法，比如区域生长和水平集算法在二维情况下应用较多，但是在三维情况下效果不甚理想，如果开始入手的话对于传统方法的选择应该如何考虑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84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下周计划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smtClean="0"/>
              <a:t>1</a:t>
            </a:r>
            <a:r>
              <a:rPr lang="en-US" dirty="0" smtClean="0"/>
              <a:t>.</a:t>
            </a:r>
            <a:r>
              <a:rPr lang="zh-CN" altLang="en-US" dirty="0" smtClean="0"/>
              <a:t>学习</a:t>
            </a:r>
            <a:r>
              <a:rPr lang="en-US" altLang="zh-CN" dirty="0" err="1" smtClean="0"/>
              <a:t>itk</a:t>
            </a:r>
            <a:r>
              <a:rPr lang="zh-CN" altLang="en-US" dirty="0" smtClean="0"/>
              <a:t>文档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.</a:t>
            </a:r>
            <a:r>
              <a:rPr lang="zh-CN" altLang="en-US" dirty="0" smtClean="0"/>
              <a:t>尝试确定（时间允许的话加上实现）一种传统算法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25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158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本周工作内容</vt:lpstr>
      <vt:lpstr>Profile</vt:lpstr>
      <vt:lpstr>1. About .tre</vt:lpstr>
      <vt:lpstr>1. About .tre</vt:lpstr>
      <vt:lpstr>问题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本周工作内容</dc:title>
  <dc:creator>王 起旺</dc:creator>
  <cp:lastModifiedBy>王 起旺</cp:lastModifiedBy>
  <cp:revision>8</cp:revision>
  <dcterms:created xsi:type="dcterms:W3CDTF">2019-07-19T14:24:49Z</dcterms:created>
  <dcterms:modified xsi:type="dcterms:W3CDTF">2019-08-10T07:09:10Z</dcterms:modified>
</cp:coreProperties>
</file>