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50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63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270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894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64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15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6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32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91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10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82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0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5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60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66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0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2858-D91E-4438-B9DD-8A3A07ADC90E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1AC8A-D4C9-4679-B5C0-D45EAB5286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1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94126-60F4-5309-A0D8-CC9AA798D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339" y="2877550"/>
            <a:ext cx="8163406" cy="1252218"/>
          </a:xfrm>
        </p:spPr>
        <p:txBody>
          <a:bodyPr/>
          <a:lstStyle/>
          <a:p>
            <a:r>
              <a:rPr lang="en-US" sz="4200" dirty="0" err="1"/>
              <a:t>Konstruksiyalashdagi</a:t>
            </a:r>
            <a:r>
              <a:rPr lang="en-US" sz="4200" dirty="0"/>
              <a:t> </a:t>
            </a:r>
            <a:r>
              <a:rPr lang="en-US" sz="4200" dirty="0" err="1"/>
              <a:t>Standartlat</a:t>
            </a:r>
            <a:endParaRPr lang="ru-RU" sz="4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2320C4-8649-4DA7-3BA6-B286BAFF3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7976" y="6428509"/>
            <a:ext cx="7766936" cy="705041"/>
          </a:xfrm>
        </p:spPr>
        <p:txBody>
          <a:bodyPr/>
          <a:lstStyle/>
          <a:p>
            <a:r>
              <a:rPr lang="en-US" dirty="0" err="1"/>
              <a:t>Raximbayeva</a:t>
            </a:r>
            <a:r>
              <a:rPr lang="en-US" dirty="0"/>
              <a:t> Barchinoy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81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626D0-D258-5891-B3EA-E158E345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b="1" dirty="0"/>
              <a:t>Innovatsiyalarni Qo'llab-quvvatlash</a:t>
            </a:r>
            <a:r>
              <a:rPr lang="uz-Latn-UZ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FC42A-26ED-9A67-1EE4-CE92D98D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68429"/>
          </a:xfrm>
        </p:spPr>
        <p:txBody>
          <a:bodyPr>
            <a:noAutofit/>
          </a:bodyPr>
          <a:lstStyle/>
          <a:p>
            <a:r>
              <a:rPr lang="uz-Latn-UZ" sz="3200" dirty="0"/>
              <a:t>Dasturiy ta'minot standartlari yangi texnologiyalar va metodologiyalarni qo'llab-quvvatlaydi, bu esa dasturchilarga samarali va sifatli mahsulotlar yaratishga yordam beradi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0159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37D0AF9-3371-5830-201D-873BD00B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43" y="1413165"/>
            <a:ext cx="8596668" cy="4628198"/>
          </a:xfrm>
        </p:spPr>
        <p:txBody>
          <a:bodyPr>
            <a:normAutofit/>
          </a:bodyPr>
          <a:lstStyle/>
          <a:p>
            <a:r>
              <a:rPr lang="uz-Latn-UZ" sz="3200" dirty="0"/>
              <a:t>Dasturiy ta'minotdagi konstruksiyalash standartlari, shuningdek, dasturiy ta'motning hayotiy tsilini boshqarish va sifatni oshirish uchun zaruriy vositalarni taqdim etadi. Bu standartlar dasturchilar va tashkilotlar uchun muhim yo'l-yo'riq bo'lib xizmat qiladi.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6055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DCBB-AEA5-31D0-D240-CC8D0B08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Reja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7874BB-2D22-D7C9-70F4-8D8DC5E7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9607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Asosiy</a:t>
            </a:r>
            <a:r>
              <a:rPr lang="en-US" sz="2400" b="1" dirty="0"/>
              <a:t> </a:t>
            </a:r>
            <a:r>
              <a:rPr lang="en-US" sz="2400" b="1" dirty="0" err="1"/>
              <a:t>dasturiy</a:t>
            </a:r>
            <a:r>
              <a:rPr lang="en-US" sz="2400" b="1" dirty="0"/>
              <a:t> </a:t>
            </a:r>
            <a:r>
              <a:rPr lang="en-US" sz="2400" b="1" dirty="0" err="1"/>
              <a:t>ta’minot</a:t>
            </a:r>
            <a:r>
              <a:rPr lang="en-US" sz="2400" b="1" dirty="0"/>
              <a:t> </a:t>
            </a:r>
            <a:r>
              <a:rPr lang="en-US" sz="2400" b="1" dirty="0" err="1"/>
              <a:t>konstruksiyalash</a:t>
            </a:r>
            <a:r>
              <a:rPr lang="en-US" sz="2400" b="1" dirty="0"/>
              <a:t> </a:t>
            </a:r>
            <a:r>
              <a:rPr lang="en-US" sz="2400" b="1" dirty="0" err="1"/>
              <a:t>standartlari</a:t>
            </a:r>
            <a:endParaRPr lang="en-US" sz="2400" b="1" dirty="0"/>
          </a:p>
          <a:p>
            <a:pPr lvl="1"/>
            <a:r>
              <a:rPr lang="uz-Latn-UZ" dirty="0"/>
              <a:t>IEEE Standartlari</a:t>
            </a:r>
            <a:endParaRPr lang="en-US" dirty="0"/>
          </a:p>
          <a:p>
            <a:pPr lvl="1"/>
            <a:r>
              <a:rPr lang="uz-Latn-UZ" dirty="0"/>
              <a:t>ISO Standartlari</a:t>
            </a:r>
            <a:endParaRPr lang="en-US" dirty="0"/>
          </a:p>
          <a:p>
            <a:pPr lvl="1"/>
            <a:r>
              <a:rPr lang="uz-Latn-UZ" dirty="0"/>
              <a:t>IEC Standartlari</a:t>
            </a:r>
            <a:endParaRPr lang="en-US" dirty="0"/>
          </a:p>
          <a:p>
            <a:r>
              <a:rPr lang="en-US" sz="2400" b="1" dirty="0" err="1"/>
              <a:t>Standartlarning</a:t>
            </a:r>
            <a:r>
              <a:rPr lang="en-US" sz="2400" b="1" dirty="0"/>
              <a:t> </a:t>
            </a:r>
            <a:r>
              <a:rPr lang="en-US" sz="2400" b="1" dirty="0" err="1"/>
              <a:t>ahamiyati</a:t>
            </a:r>
            <a:endParaRPr lang="en-US" sz="2400" b="1" dirty="0"/>
          </a:p>
          <a:p>
            <a:pPr lvl="1"/>
            <a:r>
              <a:rPr lang="uz-Latn-UZ" sz="1700" dirty="0"/>
              <a:t>Sifatni Ta'minlash</a:t>
            </a:r>
            <a:endParaRPr lang="en-US" sz="1700" dirty="0"/>
          </a:p>
          <a:p>
            <a:pPr lvl="1"/>
            <a:r>
              <a:rPr lang="uz-Latn-UZ" sz="1700" dirty="0"/>
              <a:t>Xavfsizlik va Muvofiqlik</a:t>
            </a:r>
            <a:endParaRPr lang="en-US" sz="1700" dirty="0"/>
          </a:p>
          <a:p>
            <a:pPr lvl="1"/>
            <a:r>
              <a:rPr lang="uz-Latn-UZ" sz="1700" dirty="0"/>
              <a:t>Innovatsiyalarni Qo'llab-quvvatlash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02864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372F31-D960-D84E-51CC-D79B7EB1D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9055"/>
            <a:ext cx="8596668" cy="5062307"/>
          </a:xfrm>
        </p:spPr>
        <p:txBody>
          <a:bodyPr>
            <a:normAutofit/>
          </a:bodyPr>
          <a:lstStyle/>
          <a:p>
            <a:r>
              <a:rPr lang="uz-Latn-UZ" sz="3200" dirty="0"/>
              <a:t>Dasturiy ta'minotdagi konstruksiyalash standartlari, dasturiy mahsulotlarni ishlab chiqish jarayonida sifat, samaradorlik va xavfsizlikni ta'minlash uchun muhimdir. Ushbu standartlar dasturiy ta'motni yaratish, sinovdan o'tkazish va qo'llab-quvvatlash jarayonlarini tartibga soladi. Quyida asosiy jihatlar keltirilgan: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23767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5069B4-3065-9ACA-4B0A-8EC99BED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0836" y="609600"/>
            <a:ext cx="6623166" cy="757382"/>
          </a:xfrm>
        </p:spPr>
        <p:txBody>
          <a:bodyPr/>
          <a:lstStyle/>
          <a:p>
            <a:r>
              <a:rPr lang="uz-Latn-UZ" b="1" dirty="0"/>
              <a:t>IEEE Standartlari</a:t>
            </a:r>
            <a:r>
              <a:rPr lang="uz-Latn-UZ" dirty="0"/>
              <a:t>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6B0A0-EFAA-EF7D-0CC9-A3727CD9D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28" y="1366982"/>
            <a:ext cx="8996909" cy="2521527"/>
          </a:xfrm>
        </p:spPr>
        <p:txBody>
          <a:bodyPr>
            <a:normAutofit/>
          </a:bodyPr>
          <a:lstStyle/>
          <a:p>
            <a:r>
              <a:rPr lang="uz-Latn-UZ" sz="2000" dirty="0"/>
              <a:t>IEEE (Institute of Electrical and Electronics Engineers) tomonidan ishlab chiqilgan standartlar dasturiy ta'minotning turli jihatlarini, jumladan, sinov hujjatlarini va dasturiy ta'minot hayotiy tsiklini qamrab oladi. Masalan, IEEE 829-1998 standarti dasturiy ta'motni sinovdan o'tkazish uchun hujjatlarni tayyorlashni belgilaydi</a:t>
            </a:r>
            <a:endParaRPr lang="ru-RU" sz="2000" dirty="0"/>
          </a:p>
        </p:txBody>
      </p:sp>
      <p:pic>
        <p:nvPicPr>
          <p:cNvPr id="2050" name="Picture 2" descr="IEEE Full Form - GeeksforGeeks">
            <a:extLst>
              <a:ext uri="{FF2B5EF4-FFF2-40B4-BE49-F238E27FC236}">
                <a16:creationId xmlns:a16="http://schemas.microsoft.com/office/drawing/2014/main" id="{3AA695C8-0298-356F-633F-1D4EE0D7D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594" y="3429000"/>
            <a:ext cx="7028223" cy="301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6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A8BC1-F273-453C-D17B-F23FA90A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z-Latn-UZ" b="1" dirty="0"/>
              <a:t>ISO Standartlari</a:t>
            </a:r>
            <a:r>
              <a:rPr lang="uz-Latn-UZ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8F3E4-E255-9E19-5A7A-08F8F793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655"/>
            <a:ext cx="9131684" cy="1840345"/>
          </a:xfrm>
        </p:spPr>
        <p:txBody>
          <a:bodyPr>
            <a:noAutofit/>
          </a:bodyPr>
          <a:lstStyle/>
          <a:p>
            <a:r>
              <a:rPr lang="uz-Latn-UZ" sz="2400" dirty="0"/>
              <a:t>ISO (Xalqaro Standartlashgan Tashkilot) dasturiy ta'minot ishlab chiqish jarayonida sifatni ta'minlash uchun ko'plab standartlarni ishlab chiqdi. ISO 5055, masalan, dasturiy ta'motning sifatini baholash va tuzilmaviy zaifliklarni aniqlashga yordam beradi</a:t>
            </a:r>
            <a:endParaRPr lang="ru-RU" sz="2400" dirty="0"/>
          </a:p>
        </p:txBody>
      </p:sp>
      <p:pic>
        <p:nvPicPr>
          <p:cNvPr id="3074" name="Picture 2" descr="ISO Full Form - GeeksforGeeks">
            <a:extLst>
              <a:ext uri="{FF2B5EF4-FFF2-40B4-BE49-F238E27FC236}">
                <a16:creationId xmlns:a16="http://schemas.microsoft.com/office/drawing/2014/main" id="{94236430-CA91-A685-F3F6-A35BB8A6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354" y="3615603"/>
            <a:ext cx="6588991" cy="28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61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B782A-C9E5-B546-58AC-E45EA78D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255"/>
          </a:xfrm>
        </p:spPr>
        <p:txBody>
          <a:bodyPr/>
          <a:lstStyle/>
          <a:p>
            <a:pPr algn="ctr"/>
            <a:r>
              <a:rPr lang="uz-Latn-UZ" b="1" dirty="0"/>
              <a:t>IEC Standartlari</a:t>
            </a:r>
            <a:r>
              <a:rPr lang="uz-Latn-UZ" dirty="0"/>
              <a:t>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6ED1A-A5DF-AAA0-CFC2-49FA9EEF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50" y="1601758"/>
            <a:ext cx="8596668" cy="1954241"/>
          </a:xfrm>
        </p:spPr>
        <p:txBody>
          <a:bodyPr>
            <a:normAutofit/>
          </a:bodyPr>
          <a:lstStyle/>
          <a:p>
            <a:r>
              <a:rPr lang="uz-Latn-UZ" sz="2400" dirty="0"/>
              <a:t>IEC (Xalqaro Elektrotehnika Komissiyasi) dasturiy ta'minot va apparatning integratsiyasini ta'minlash uchun standartlar ishlab chiqadi. Bu standartlar dasturiy ta'motning samaradorligini va portativligini oshirishga yordam beradi</a:t>
            </a:r>
            <a:endParaRPr lang="ru-RU" sz="2400" dirty="0"/>
          </a:p>
        </p:txBody>
      </p:sp>
      <p:pic>
        <p:nvPicPr>
          <p:cNvPr id="4098" name="Picture 2" descr="The Stability of IEC Standards | CLOU GLOBAL">
            <a:extLst>
              <a:ext uri="{FF2B5EF4-FFF2-40B4-BE49-F238E27FC236}">
                <a16:creationId xmlns:a16="http://schemas.microsoft.com/office/drawing/2014/main" id="{E8E179E9-2DF0-878D-D1A5-93557423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12" y="3450670"/>
            <a:ext cx="5536911" cy="340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30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63B7A-98D2-C20B-7325-6E028B2F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644" y="3017982"/>
            <a:ext cx="8596668" cy="1320800"/>
          </a:xfrm>
        </p:spPr>
        <p:txBody>
          <a:bodyPr/>
          <a:lstStyle/>
          <a:p>
            <a:r>
              <a:rPr lang="uz-Latn-UZ" dirty="0"/>
              <a:t>Standartlarning Ahmiyati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6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8AD8B-902D-1C21-3DD6-AA19F805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b="1" dirty="0"/>
              <a:t>Sifatni Ta'minlash</a:t>
            </a:r>
            <a:r>
              <a:rPr lang="uz-Latn-UZ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34F9A-7E0D-2B8C-7155-B86730E29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1980"/>
            <a:ext cx="8596668" cy="1766165"/>
          </a:xfrm>
        </p:spPr>
        <p:txBody>
          <a:bodyPr>
            <a:normAutofit/>
          </a:bodyPr>
          <a:lstStyle/>
          <a:p>
            <a:r>
              <a:rPr lang="uz-Latn-UZ" sz="2400" dirty="0"/>
              <a:t>Dasturiy ta'minot standartlari ishlab chiqish jarayonida sifatni ta'minlashga yordam beradi. Bu, masalan, kodni formatlash va uslub bo'yicha ko'rsatmalarni o'z ichiga oladi, bu esa kodni o'qish va saqlashni osonlashtiradi</a:t>
            </a:r>
            <a:endParaRPr lang="ru-RU" sz="2400" dirty="0"/>
          </a:p>
        </p:txBody>
      </p:sp>
      <p:pic>
        <p:nvPicPr>
          <p:cNvPr id="5124" name="Picture 4" descr="What is the Standard Software QA Process and Stages? - AwsQuality">
            <a:extLst>
              <a:ext uri="{FF2B5EF4-FFF2-40B4-BE49-F238E27FC236}">
                <a16:creationId xmlns:a16="http://schemas.microsoft.com/office/drawing/2014/main" id="{3AB12A5C-243D-B760-60BA-E7FFCF0A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35" y="3276486"/>
            <a:ext cx="6339465" cy="330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82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B568E-BBBE-5980-346C-D7D42E89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z-Latn-UZ" b="1" dirty="0"/>
              <a:t>Xavfsizlik va Muvofiqlik</a:t>
            </a:r>
            <a:r>
              <a:rPr lang="uz-Latn-UZ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F2DF42-CACE-0BED-7EFD-33FF94F3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061"/>
            <a:ext cx="4735175" cy="4092429"/>
          </a:xfrm>
        </p:spPr>
        <p:txBody>
          <a:bodyPr>
            <a:normAutofit/>
          </a:bodyPr>
          <a:lstStyle/>
          <a:p>
            <a:r>
              <a:rPr lang="uz-Latn-UZ" sz="2400" dirty="0"/>
              <a:t>Standartlarga rioya qilish dasturiy ta'motning xavfsizligini oshiradi va muvofiqlikni ta'minlaydi. Bu, ayniqsa, regulyatorlar tomonidan belgilangan talablar bilan bog'liq bo'lgan sohalarda muhimdir</a:t>
            </a:r>
            <a:endParaRPr lang="ru-RU" sz="2400" dirty="0"/>
          </a:p>
        </p:txBody>
      </p:sp>
      <p:pic>
        <p:nvPicPr>
          <p:cNvPr id="6146" name="Picture 2" descr="Опасный перевод | ComNews">
            <a:extLst>
              <a:ext uri="{FF2B5EF4-FFF2-40B4-BE49-F238E27FC236}">
                <a16:creationId xmlns:a16="http://schemas.microsoft.com/office/drawing/2014/main" id="{5F026DDB-9AC6-F73F-5A8C-43445B2FC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10" y="1671061"/>
            <a:ext cx="4231849" cy="325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8692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36</TotalTime>
  <Words>297</Words>
  <Application>Microsoft Office PowerPoint</Application>
  <PresentationFormat>Широкоэкранный</PresentationFormat>
  <Paragraphs>26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Konstruksiyalashdagi Standartlat</vt:lpstr>
      <vt:lpstr>Reja:</vt:lpstr>
      <vt:lpstr>Презентация PowerPoint</vt:lpstr>
      <vt:lpstr>IEEE Standartlari: </vt:lpstr>
      <vt:lpstr>ISO Standartlari:</vt:lpstr>
      <vt:lpstr>IEC Standartlari: </vt:lpstr>
      <vt:lpstr>Standartlarning Ahmiyati</vt:lpstr>
      <vt:lpstr>Sifatni Ta'minlash:</vt:lpstr>
      <vt:lpstr>Xavfsizlik va Muvofiqlik:</vt:lpstr>
      <vt:lpstr>Innovatsiyalarni Qo'llab-quvvatlash: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Konstruksiyalashdagi Standartlat</dc:title>
  <dc:creator>Barchinoy</dc:creator>
  <cp:lastModifiedBy>Barchinoy</cp:lastModifiedBy>
  <cp:revision>1</cp:revision>
  <dcterms:created xsi:type="dcterms:W3CDTF">2024-10-30T09:17:51Z</dcterms:created>
  <dcterms:modified xsi:type="dcterms:W3CDTF">2024-10-30T09:54:02Z</dcterms:modified>
</cp:coreProperties>
</file>