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BCB"/>
    <a:srgbClr val="0066FF"/>
    <a:srgbClr val="345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2" y="-6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chinoy\Desktop\ishlab%20chiqari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Bo`limlar</a:t>
            </a:r>
            <a:endParaRPr lang="ru-RU"/>
          </a:p>
        </c:rich>
      </c:tx>
      <c:layout>
        <c:manualLayout>
          <c:xMode val="edge"/>
          <c:yMode val="edge"/>
          <c:x val="0.41733334209200168"/>
          <c:y val="5.122250369951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Лист1!$E$4:$E$5</c:f>
              <c:strCache>
                <c:ptCount val="2"/>
                <c:pt idx="1">
                  <c:v>Jami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Лист1!$B$6:$D$11</c:f>
              <c:strCache>
                <c:ptCount val="6"/>
                <c:pt idx="0">
                  <c:v>Homashyolar omborxonasi</c:v>
                </c:pt>
                <c:pt idx="1">
                  <c:v>Sex1</c:v>
                </c:pt>
                <c:pt idx="2">
                  <c:v>Sex2</c:v>
                </c:pt>
                <c:pt idx="3">
                  <c:v>Sex(Test)</c:v>
                </c:pt>
                <c:pt idx="4">
                  <c:v>Tayyor mahsulotlar omborxonasi</c:v>
                </c:pt>
                <c:pt idx="5">
                  <c:v>Yetkazib berish</c:v>
                </c:pt>
              </c:strCache>
            </c:strRef>
          </c:cat>
          <c:val>
            <c:numRef>
              <c:f>Лист1!$E$6:$E$11</c:f>
              <c:numCache>
                <c:formatCode>General</c:formatCode>
                <c:ptCount val="6"/>
                <c:pt idx="0">
                  <c:v>250</c:v>
                </c:pt>
                <c:pt idx="1">
                  <c:v>320</c:v>
                </c:pt>
                <c:pt idx="2">
                  <c:v>240</c:v>
                </c:pt>
                <c:pt idx="3">
                  <c:v>230</c:v>
                </c:pt>
                <c:pt idx="4">
                  <c:v>700</c:v>
                </c:pt>
                <c:pt idx="5">
                  <c:v>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0-49E1-86FD-5FE7B8A01232}"/>
            </c:ext>
          </c:extLst>
        </c:ser>
        <c:ser>
          <c:idx val="1"/>
          <c:order val="1"/>
          <c:tx>
            <c:strRef>
              <c:f>Лист1!$F$4:$F$5</c:f>
              <c:strCache>
                <c:ptCount val="2"/>
                <c:pt idx="1">
                  <c:v> Navbat kutayotgan mahsulotlar soni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Лист1!$B$6:$D$11</c:f>
              <c:strCache>
                <c:ptCount val="6"/>
                <c:pt idx="0">
                  <c:v>Homashyolar omborxonasi</c:v>
                </c:pt>
                <c:pt idx="1">
                  <c:v>Sex1</c:v>
                </c:pt>
                <c:pt idx="2">
                  <c:v>Sex2</c:v>
                </c:pt>
                <c:pt idx="3">
                  <c:v>Sex(Test)</c:v>
                </c:pt>
                <c:pt idx="4">
                  <c:v>Tayyor mahsulotlar omborxonasi</c:v>
                </c:pt>
                <c:pt idx="5">
                  <c:v>Yetkazib berish</c:v>
                </c:pt>
              </c:strCache>
            </c:strRef>
          </c:cat>
          <c:val>
            <c:numRef>
              <c:f>Лист1!$F$6:$F$11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100</c:v>
                </c:pt>
                <c:pt idx="3">
                  <c:v>150</c:v>
                </c:pt>
                <c:pt idx="4">
                  <c:v>100</c:v>
                </c:pt>
                <c:pt idx="5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0-49E1-86FD-5FE7B8A01232}"/>
            </c:ext>
          </c:extLst>
        </c:ser>
        <c:ser>
          <c:idx val="2"/>
          <c:order val="2"/>
          <c:tx>
            <c:strRef>
              <c:f>Лист1!$G$4:$G$5</c:f>
              <c:strCache>
                <c:ptCount val="2"/>
                <c:pt idx="1">
                  <c:v>Jarayondagi mahsulotlar soni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Лист1!$B$6:$D$11</c:f>
              <c:strCache>
                <c:ptCount val="6"/>
                <c:pt idx="0">
                  <c:v>Homashyolar omborxonasi</c:v>
                </c:pt>
                <c:pt idx="1">
                  <c:v>Sex1</c:v>
                </c:pt>
                <c:pt idx="2">
                  <c:v>Sex2</c:v>
                </c:pt>
                <c:pt idx="3">
                  <c:v>Sex(Test)</c:v>
                </c:pt>
                <c:pt idx="4">
                  <c:v>Tayyor mahsulotlar omborxonasi</c:v>
                </c:pt>
                <c:pt idx="5">
                  <c:v>Yetkazib berish</c:v>
                </c:pt>
              </c:strCache>
            </c:strRef>
          </c:cat>
          <c:val>
            <c:numRef>
              <c:f>Лист1!$G$6:$G$11</c:f>
              <c:numCache>
                <c:formatCode>General</c:formatCode>
                <c:ptCount val="6"/>
                <c:pt idx="0">
                  <c:v>50</c:v>
                </c:pt>
                <c:pt idx="1">
                  <c:v>40</c:v>
                </c:pt>
                <c:pt idx="2">
                  <c:v>35</c:v>
                </c:pt>
                <c:pt idx="3">
                  <c:v>20</c:v>
                </c:pt>
                <c:pt idx="4">
                  <c:v>300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50-49E1-86FD-5FE7B8A01232}"/>
            </c:ext>
          </c:extLst>
        </c:ser>
        <c:ser>
          <c:idx val="3"/>
          <c:order val="3"/>
          <c:tx>
            <c:strRef>
              <c:f>Лист1!$H$4:$H$5</c:f>
              <c:strCache>
                <c:ptCount val="2"/>
                <c:pt idx="1">
                  <c:v>Kunlik hisobot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Лист1!$B$6:$D$11</c:f>
              <c:strCache>
                <c:ptCount val="6"/>
                <c:pt idx="0">
                  <c:v>Homashyolar omborxonasi</c:v>
                </c:pt>
                <c:pt idx="1">
                  <c:v>Sex1</c:v>
                </c:pt>
                <c:pt idx="2">
                  <c:v>Sex2</c:v>
                </c:pt>
                <c:pt idx="3">
                  <c:v>Sex(Test)</c:v>
                </c:pt>
                <c:pt idx="4">
                  <c:v>Tayyor mahsulotlar omborxonasi</c:v>
                </c:pt>
                <c:pt idx="5">
                  <c:v>Yetkazib berish</c:v>
                </c:pt>
              </c:strCache>
            </c:strRef>
          </c:cat>
          <c:val>
            <c:numRef>
              <c:f>Лист1!$H$6:$H$11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105</c:v>
                </c:pt>
                <c:pt idx="3">
                  <c:v>60</c:v>
                </c:pt>
                <c:pt idx="4">
                  <c:v>300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50-49E1-86FD-5FE7B8A01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448096"/>
        <c:axId val="577446656"/>
      </c:barChart>
      <c:catAx>
        <c:axId val="577448096"/>
        <c:scaling>
          <c:orientation val="minMax"/>
        </c:scaling>
        <c:delete val="0"/>
        <c:axPos val="b"/>
        <c:numFmt formatCode="General" sourceLinked="1"/>
        <c:majorTickMark val="cross"/>
        <c:minorTickMark val="out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glow>
              <a:schemeClr val="accent1"/>
            </a:glow>
            <a:outerShdw dist="482600" dir="21540000" sx="50000" sy="50000" algn="ctr" rotWithShape="0">
              <a:srgbClr val="000000">
                <a:alpha val="0"/>
              </a:srgbClr>
            </a:outerShdw>
            <a:softEdge rad="0"/>
          </a:effectLst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446656"/>
        <c:crosses val="autoZero"/>
        <c:auto val="0"/>
        <c:lblAlgn val="ctr"/>
        <c:lblOffset val="100"/>
        <c:tickMarkSkip val="9"/>
        <c:noMultiLvlLbl val="0"/>
      </c:catAx>
      <c:valAx>
        <c:axId val="57744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44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723771811648778E-2"/>
          <c:y val="0.80048508726625478"/>
          <c:w val="0.89722544296133622"/>
          <c:h val="0.171181592414404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6833D-8E9D-4A3D-9BF6-4BA30A1C02CB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1826F-F9BF-4A8E-A85C-56307B216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1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1826F-F9BF-4A8E-A85C-56307B2169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3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26262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26262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26262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26262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5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18287553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18287553" y="0"/>
                </a:lnTo>
                <a:lnTo>
                  <a:pt x="18287553" y="1028700"/>
                </a:lnTo>
                <a:close/>
              </a:path>
            </a:pathLst>
          </a:custGeom>
          <a:solidFill>
            <a:srgbClr val="1B57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6354"/>
            <a:ext cx="17245723" cy="10191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3435" y="1025169"/>
            <a:ext cx="3968115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26262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hart" Target="../charts/chart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57674" y="8113673"/>
            <a:ext cx="2355850" cy="418465"/>
          </a:xfrm>
          <a:custGeom>
            <a:avLst/>
            <a:gdLst/>
            <a:ahLst/>
            <a:cxnLst/>
            <a:rect l="l" t="t" r="r" b="b"/>
            <a:pathLst>
              <a:path w="2355850" h="418465">
                <a:moveTo>
                  <a:pt x="328612" y="164299"/>
                </a:moveTo>
                <a:lnTo>
                  <a:pt x="322745" y="120624"/>
                </a:lnTo>
                <a:lnTo>
                  <a:pt x="306171" y="81381"/>
                </a:lnTo>
                <a:lnTo>
                  <a:pt x="280479" y="48120"/>
                </a:lnTo>
                <a:lnTo>
                  <a:pt x="247230" y="22428"/>
                </a:lnTo>
                <a:lnTo>
                  <a:pt x="207975" y="5867"/>
                </a:lnTo>
                <a:lnTo>
                  <a:pt x="164299" y="0"/>
                </a:lnTo>
                <a:lnTo>
                  <a:pt x="120624" y="5867"/>
                </a:lnTo>
                <a:lnTo>
                  <a:pt x="81368" y="22428"/>
                </a:lnTo>
                <a:lnTo>
                  <a:pt x="48120" y="48120"/>
                </a:lnTo>
                <a:lnTo>
                  <a:pt x="22428" y="81381"/>
                </a:lnTo>
                <a:lnTo>
                  <a:pt x="5867" y="120624"/>
                </a:lnTo>
                <a:lnTo>
                  <a:pt x="0" y="164299"/>
                </a:lnTo>
                <a:lnTo>
                  <a:pt x="0" y="233692"/>
                </a:lnTo>
                <a:lnTo>
                  <a:pt x="5867" y="277368"/>
                </a:lnTo>
                <a:lnTo>
                  <a:pt x="22428" y="316623"/>
                </a:lnTo>
                <a:lnTo>
                  <a:pt x="48120" y="349872"/>
                </a:lnTo>
                <a:lnTo>
                  <a:pt x="81368" y="375564"/>
                </a:lnTo>
                <a:lnTo>
                  <a:pt x="120624" y="392125"/>
                </a:lnTo>
                <a:lnTo>
                  <a:pt x="163766" y="397929"/>
                </a:lnTo>
                <a:lnTo>
                  <a:pt x="164833" y="397929"/>
                </a:lnTo>
                <a:lnTo>
                  <a:pt x="207975" y="392125"/>
                </a:lnTo>
                <a:lnTo>
                  <a:pt x="247230" y="375564"/>
                </a:lnTo>
                <a:lnTo>
                  <a:pt x="280479" y="349872"/>
                </a:lnTo>
                <a:lnTo>
                  <a:pt x="306171" y="316623"/>
                </a:lnTo>
                <a:lnTo>
                  <a:pt x="322745" y="277368"/>
                </a:lnTo>
                <a:lnTo>
                  <a:pt x="328612" y="233692"/>
                </a:lnTo>
                <a:lnTo>
                  <a:pt x="328612" y="164299"/>
                </a:lnTo>
                <a:close/>
              </a:path>
              <a:path w="2355850" h="418465">
                <a:moveTo>
                  <a:pt x="2355494" y="213741"/>
                </a:moveTo>
                <a:lnTo>
                  <a:pt x="2340876" y="142925"/>
                </a:lnTo>
                <a:lnTo>
                  <a:pt x="2322588" y="108673"/>
                </a:lnTo>
                <a:lnTo>
                  <a:pt x="2297734" y="78359"/>
                </a:lnTo>
                <a:lnTo>
                  <a:pt x="2267420" y="53505"/>
                </a:lnTo>
                <a:lnTo>
                  <a:pt x="2233168" y="35217"/>
                </a:lnTo>
                <a:lnTo>
                  <a:pt x="2196020" y="23926"/>
                </a:lnTo>
                <a:lnTo>
                  <a:pt x="2157018" y="20078"/>
                </a:lnTo>
                <a:lnTo>
                  <a:pt x="1878203" y="20078"/>
                </a:lnTo>
                <a:lnTo>
                  <a:pt x="1839201" y="23926"/>
                </a:lnTo>
                <a:lnTo>
                  <a:pt x="1802053" y="35217"/>
                </a:lnTo>
                <a:lnTo>
                  <a:pt x="1767801" y="53505"/>
                </a:lnTo>
                <a:lnTo>
                  <a:pt x="1737487" y="78359"/>
                </a:lnTo>
                <a:lnTo>
                  <a:pt x="1712633" y="108673"/>
                </a:lnTo>
                <a:lnTo>
                  <a:pt x="1694357" y="142925"/>
                </a:lnTo>
                <a:lnTo>
                  <a:pt x="1683067" y="180073"/>
                </a:lnTo>
                <a:lnTo>
                  <a:pt x="1679206" y="219075"/>
                </a:lnTo>
                <a:lnTo>
                  <a:pt x="1683067" y="258076"/>
                </a:lnTo>
                <a:lnTo>
                  <a:pt x="1694357" y="295224"/>
                </a:lnTo>
                <a:lnTo>
                  <a:pt x="1712633" y="329476"/>
                </a:lnTo>
                <a:lnTo>
                  <a:pt x="1737487" y="359791"/>
                </a:lnTo>
                <a:lnTo>
                  <a:pt x="1767801" y="384644"/>
                </a:lnTo>
                <a:lnTo>
                  <a:pt x="1802053" y="402920"/>
                </a:lnTo>
                <a:lnTo>
                  <a:pt x="1839201" y="414210"/>
                </a:lnTo>
                <a:lnTo>
                  <a:pt x="1878203" y="418071"/>
                </a:lnTo>
                <a:lnTo>
                  <a:pt x="2157018" y="418071"/>
                </a:lnTo>
                <a:lnTo>
                  <a:pt x="2196020" y="414210"/>
                </a:lnTo>
                <a:lnTo>
                  <a:pt x="2233168" y="402920"/>
                </a:lnTo>
                <a:lnTo>
                  <a:pt x="2267420" y="384644"/>
                </a:lnTo>
                <a:lnTo>
                  <a:pt x="2297734" y="359791"/>
                </a:lnTo>
                <a:lnTo>
                  <a:pt x="2322588" y="329476"/>
                </a:lnTo>
                <a:lnTo>
                  <a:pt x="2340876" y="295224"/>
                </a:lnTo>
                <a:lnTo>
                  <a:pt x="2352154" y="258076"/>
                </a:lnTo>
                <a:lnTo>
                  <a:pt x="2355494" y="224409"/>
                </a:lnTo>
                <a:lnTo>
                  <a:pt x="2355494" y="2137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53881" y="4358857"/>
            <a:ext cx="7712075" cy="438784"/>
          </a:xfrm>
          <a:custGeom>
            <a:avLst/>
            <a:gdLst/>
            <a:ahLst/>
            <a:cxnLst/>
            <a:rect l="l" t="t" r="r" b="b"/>
            <a:pathLst>
              <a:path w="7712075" h="438785">
                <a:moveTo>
                  <a:pt x="7644816" y="438514"/>
                </a:moveTo>
                <a:lnTo>
                  <a:pt x="34449" y="438514"/>
                </a:lnTo>
                <a:lnTo>
                  <a:pt x="8497" y="433275"/>
                </a:lnTo>
                <a:lnTo>
                  <a:pt x="0" y="427546"/>
                </a:lnTo>
                <a:lnTo>
                  <a:pt x="0" y="10968"/>
                </a:lnTo>
                <a:lnTo>
                  <a:pt x="8497" y="5239"/>
                </a:lnTo>
                <a:lnTo>
                  <a:pt x="34449" y="0"/>
                </a:lnTo>
                <a:lnTo>
                  <a:pt x="7644815" y="0"/>
                </a:lnTo>
                <a:lnTo>
                  <a:pt x="7670768" y="5239"/>
                </a:lnTo>
                <a:lnTo>
                  <a:pt x="7691961" y="19528"/>
                </a:lnTo>
                <a:lnTo>
                  <a:pt x="7706250" y="40722"/>
                </a:lnTo>
                <a:lnTo>
                  <a:pt x="7711489" y="66674"/>
                </a:lnTo>
                <a:lnTo>
                  <a:pt x="7711489" y="371839"/>
                </a:lnTo>
                <a:lnTo>
                  <a:pt x="7706250" y="397792"/>
                </a:lnTo>
                <a:lnTo>
                  <a:pt x="7691961" y="418986"/>
                </a:lnTo>
                <a:lnTo>
                  <a:pt x="7670768" y="433275"/>
                </a:lnTo>
                <a:lnTo>
                  <a:pt x="7644816" y="438514"/>
                </a:lnTo>
                <a:close/>
              </a:path>
            </a:pathLst>
          </a:custGeom>
          <a:solidFill>
            <a:srgbClr val="34568B"/>
          </a:solidFill>
        </p:spPr>
        <p:txBody>
          <a:bodyPr wrap="square" lIns="0" tIns="0" rIns="0" bIns="0" rtlCol="0"/>
          <a:lstStyle/>
          <a:p>
            <a:endParaRPr dirty="0">
              <a:highlight>
                <a:srgbClr val="0066FF"/>
              </a:highlight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7353300"/>
            <a:ext cx="7712075" cy="19050"/>
          </a:xfrm>
          <a:custGeom>
            <a:avLst/>
            <a:gdLst/>
            <a:ahLst/>
            <a:cxnLst/>
            <a:rect l="l" t="t" r="r" b="b"/>
            <a:pathLst>
              <a:path w="7712075" h="19050">
                <a:moveTo>
                  <a:pt x="0" y="19049"/>
                </a:moveTo>
                <a:lnTo>
                  <a:pt x="0" y="0"/>
                </a:lnTo>
                <a:lnTo>
                  <a:pt x="7711489" y="0"/>
                </a:lnTo>
                <a:lnTo>
                  <a:pt x="7711489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2D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7964320" y="1566463"/>
            <a:ext cx="6065651" cy="4970828"/>
            <a:chOff x="7964320" y="1566463"/>
            <a:chExt cx="6065651" cy="4970828"/>
          </a:xfrm>
        </p:grpSpPr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3792" y="1732330"/>
              <a:ext cx="558850" cy="7301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592362" y="1720900"/>
              <a:ext cx="581660" cy="753110"/>
            </a:xfrm>
            <a:custGeom>
              <a:avLst/>
              <a:gdLst/>
              <a:ahLst/>
              <a:cxnLst/>
              <a:rect l="l" t="t" r="r" b="b"/>
              <a:pathLst>
                <a:path w="581659" h="753110">
                  <a:moveTo>
                    <a:pt x="0" y="0"/>
                  </a:moveTo>
                  <a:lnTo>
                    <a:pt x="0" y="752921"/>
                  </a:lnTo>
                  <a:lnTo>
                    <a:pt x="581620" y="752921"/>
                  </a:lnTo>
                  <a:lnTo>
                    <a:pt x="581620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25632" y="1731325"/>
              <a:ext cx="3904339" cy="480596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122079" y="1566463"/>
              <a:ext cx="1139825" cy="1139825"/>
            </a:xfrm>
            <a:custGeom>
              <a:avLst/>
              <a:gdLst/>
              <a:ahLst/>
              <a:cxnLst/>
              <a:rect l="l" t="t" r="r" b="b"/>
              <a:pathLst>
                <a:path w="1139825" h="1139825">
                  <a:moveTo>
                    <a:pt x="1037518" y="895486"/>
                  </a:moveTo>
                  <a:lnTo>
                    <a:pt x="1007695" y="934654"/>
                  </a:lnTo>
                  <a:lnTo>
                    <a:pt x="975200" y="970535"/>
                  </a:lnTo>
                  <a:lnTo>
                    <a:pt x="940268" y="1003094"/>
                  </a:lnTo>
                  <a:lnTo>
                    <a:pt x="903136" y="1032289"/>
                  </a:lnTo>
                  <a:lnTo>
                    <a:pt x="864043" y="1058077"/>
                  </a:lnTo>
                  <a:lnTo>
                    <a:pt x="823226" y="1080415"/>
                  </a:lnTo>
                  <a:lnTo>
                    <a:pt x="780923" y="1099262"/>
                  </a:lnTo>
                  <a:lnTo>
                    <a:pt x="737374" y="1114573"/>
                  </a:lnTo>
                  <a:lnTo>
                    <a:pt x="692815" y="1126307"/>
                  </a:lnTo>
                  <a:lnTo>
                    <a:pt x="647485" y="1134421"/>
                  </a:lnTo>
                  <a:lnTo>
                    <a:pt x="601623" y="1138873"/>
                  </a:lnTo>
                  <a:lnTo>
                    <a:pt x="555466" y="1139619"/>
                  </a:lnTo>
                  <a:lnTo>
                    <a:pt x="509253" y="1136617"/>
                  </a:lnTo>
                  <a:lnTo>
                    <a:pt x="463221" y="1129825"/>
                  </a:lnTo>
                  <a:lnTo>
                    <a:pt x="417609" y="1119199"/>
                  </a:lnTo>
                  <a:lnTo>
                    <a:pt x="372656" y="1104698"/>
                  </a:lnTo>
                  <a:lnTo>
                    <a:pt x="328598" y="1086278"/>
                  </a:lnTo>
                  <a:lnTo>
                    <a:pt x="285675" y="1063897"/>
                  </a:lnTo>
                  <a:lnTo>
                    <a:pt x="244122" y="1037511"/>
                  </a:lnTo>
                  <a:lnTo>
                    <a:pt x="204964" y="1007695"/>
                  </a:lnTo>
                  <a:lnTo>
                    <a:pt x="169084" y="975200"/>
                  </a:lnTo>
                  <a:lnTo>
                    <a:pt x="136524" y="940268"/>
                  </a:lnTo>
                  <a:lnTo>
                    <a:pt x="107330" y="903136"/>
                  </a:lnTo>
                  <a:lnTo>
                    <a:pt x="81542" y="864043"/>
                  </a:lnTo>
                  <a:lnTo>
                    <a:pt x="59203" y="823225"/>
                  </a:lnTo>
                  <a:lnTo>
                    <a:pt x="40357" y="780923"/>
                  </a:lnTo>
                  <a:lnTo>
                    <a:pt x="25045" y="737373"/>
                  </a:lnTo>
                  <a:lnTo>
                    <a:pt x="13311" y="692815"/>
                  </a:lnTo>
                  <a:lnTo>
                    <a:pt x="5197" y="647485"/>
                  </a:lnTo>
                  <a:lnTo>
                    <a:pt x="746" y="601623"/>
                  </a:lnTo>
                  <a:lnTo>
                    <a:pt x="0" y="555466"/>
                  </a:lnTo>
                  <a:lnTo>
                    <a:pt x="3001" y="509253"/>
                  </a:lnTo>
                  <a:lnTo>
                    <a:pt x="9794" y="463221"/>
                  </a:lnTo>
                  <a:lnTo>
                    <a:pt x="20419" y="417609"/>
                  </a:lnTo>
                  <a:lnTo>
                    <a:pt x="34921" y="372656"/>
                  </a:lnTo>
                  <a:lnTo>
                    <a:pt x="53340" y="328598"/>
                  </a:lnTo>
                  <a:lnTo>
                    <a:pt x="75721" y="285675"/>
                  </a:lnTo>
                  <a:lnTo>
                    <a:pt x="102106" y="244124"/>
                  </a:lnTo>
                  <a:lnTo>
                    <a:pt x="131924" y="204965"/>
                  </a:lnTo>
                  <a:lnTo>
                    <a:pt x="164418" y="169084"/>
                  </a:lnTo>
                  <a:lnTo>
                    <a:pt x="199350" y="136525"/>
                  </a:lnTo>
                  <a:lnTo>
                    <a:pt x="236482" y="107330"/>
                  </a:lnTo>
                  <a:lnTo>
                    <a:pt x="275576" y="81542"/>
                  </a:lnTo>
                  <a:lnTo>
                    <a:pt x="316393" y="59203"/>
                  </a:lnTo>
                  <a:lnTo>
                    <a:pt x="358695" y="40357"/>
                  </a:lnTo>
                  <a:lnTo>
                    <a:pt x="402245" y="25045"/>
                  </a:lnTo>
                  <a:lnTo>
                    <a:pt x="446803" y="13311"/>
                  </a:lnTo>
                  <a:lnTo>
                    <a:pt x="492133" y="5197"/>
                  </a:lnTo>
                  <a:lnTo>
                    <a:pt x="537995" y="746"/>
                  </a:lnTo>
                  <a:lnTo>
                    <a:pt x="584152" y="0"/>
                  </a:lnTo>
                  <a:lnTo>
                    <a:pt x="630365" y="3001"/>
                  </a:lnTo>
                  <a:lnTo>
                    <a:pt x="676397" y="9794"/>
                  </a:lnTo>
                  <a:lnTo>
                    <a:pt x="722009" y="20419"/>
                  </a:lnTo>
                  <a:lnTo>
                    <a:pt x="766962" y="34921"/>
                  </a:lnTo>
                  <a:lnTo>
                    <a:pt x="811020" y="53340"/>
                  </a:lnTo>
                  <a:lnTo>
                    <a:pt x="853943" y="75721"/>
                  </a:lnTo>
                  <a:lnTo>
                    <a:pt x="895495" y="102107"/>
                  </a:lnTo>
                  <a:lnTo>
                    <a:pt x="934654" y="131924"/>
                  </a:lnTo>
                  <a:lnTo>
                    <a:pt x="970534" y="164418"/>
                  </a:lnTo>
                  <a:lnTo>
                    <a:pt x="1003094" y="199350"/>
                  </a:lnTo>
                  <a:lnTo>
                    <a:pt x="1032288" y="236482"/>
                  </a:lnTo>
                  <a:lnTo>
                    <a:pt x="1058077" y="275576"/>
                  </a:lnTo>
                  <a:lnTo>
                    <a:pt x="1080415" y="316393"/>
                  </a:lnTo>
                  <a:lnTo>
                    <a:pt x="1099261" y="358695"/>
                  </a:lnTo>
                  <a:lnTo>
                    <a:pt x="1114573" y="402245"/>
                  </a:lnTo>
                  <a:lnTo>
                    <a:pt x="1126307" y="446803"/>
                  </a:lnTo>
                  <a:lnTo>
                    <a:pt x="1134421" y="492133"/>
                  </a:lnTo>
                  <a:lnTo>
                    <a:pt x="1138873" y="537995"/>
                  </a:lnTo>
                  <a:lnTo>
                    <a:pt x="1139619" y="584152"/>
                  </a:lnTo>
                  <a:lnTo>
                    <a:pt x="1136617" y="630366"/>
                  </a:lnTo>
                  <a:lnTo>
                    <a:pt x="1129825" y="676397"/>
                  </a:lnTo>
                  <a:lnTo>
                    <a:pt x="1119199" y="722009"/>
                  </a:lnTo>
                  <a:lnTo>
                    <a:pt x="1104698" y="766963"/>
                  </a:lnTo>
                  <a:lnTo>
                    <a:pt x="1086278" y="811020"/>
                  </a:lnTo>
                  <a:lnTo>
                    <a:pt x="1063897" y="853943"/>
                  </a:lnTo>
                  <a:lnTo>
                    <a:pt x="1037518" y="895486"/>
                  </a:lnTo>
                  <a:close/>
                </a:path>
              </a:pathLst>
            </a:custGeom>
            <a:solidFill>
              <a:srgbClr val="F4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64320" y="4445599"/>
              <a:ext cx="1163955" cy="1163955"/>
            </a:xfrm>
            <a:custGeom>
              <a:avLst/>
              <a:gdLst/>
              <a:ahLst/>
              <a:cxnLst/>
              <a:rect l="l" t="t" r="r" b="b"/>
              <a:pathLst>
                <a:path w="1163954" h="1163954">
                  <a:moveTo>
                    <a:pt x="301637" y="1091615"/>
                  </a:moveTo>
                  <a:lnTo>
                    <a:pt x="260740" y="1066952"/>
                  </a:lnTo>
                  <a:lnTo>
                    <a:pt x="222588" y="1039510"/>
                  </a:lnTo>
                  <a:lnTo>
                    <a:pt x="187234" y="1009489"/>
                  </a:lnTo>
                  <a:lnTo>
                    <a:pt x="154739" y="977093"/>
                  </a:lnTo>
                  <a:lnTo>
                    <a:pt x="125161" y="942525"/>
                  </a:lnTo>
                  <a:lnTo>
                    <a:pt x="98560" y="905989"/>
                  </a:lnTo>
                  <a:lnTo>
                    <a:pt x="74994" y="867687"/>
                  </a:lnTo>
                  <a:lnTo>
                    <a:pt x="54523" y="827824"/>
                  </a:lnTo>
                  <a:lnTo>
                    <a:pt x="37206" y="786601"/>
                  </a:lnTo>
                  <a:lnTo>
                    <a:pt x="23102" y="744224"/>
                  </a:lnTo>
                  <a:lnTo>
                    <a:pt x="12270" y="700894"/>
                  </a:lnTo>
                  <a:lnTo>
                    <a:pt x="4770" y="656816"/>
                  </a:lnTo>
                  <a:lnTo>
                    <a:pt x="660" y="612192"/>
                  </a:lnTo>
                  <a:lnTo>
                    <a:pt x="0" y="567226"/>
                  </a:lnTo>
                  <a:lnTo>
                    <a:pt x="2848" y="522121"/>
                  </a:lnTo>
                  <a:lnTo>
                    <a:pt x="9265" y="477081"/>
                  </a:lnTo>
                  <a:lnTo>
                    <a:pt x="19308" y="432309"/>
                  </a:lnTo>
                  <a:lnTo>
                    <a:pt x="33038" y="388008"/>
                  </a:lnTo>
                  <a:lnTo>
                    <a:pt x="50513" y="344381"/>
                  </a:lnTo>
                  <a:lnTo>
                    <a:pt x="71793" y="301632"/>
                  </a:lnTo>
                  <a:lnTo>
                    <a:pt x="96454" y="260740"/>
                  </a:lnTo>
                  <a:lnTo>
                    <a:pt x="123896" y="222588"/>
                  </a:lnTo>
                  <a:lnTo>
                    <a:pt x="153917" y="187234"/>
                  </a:lnTo>
                  <a:lnTo>
                    <a:pt x="186313" y="154739"/>
                  </a:lnTo>
                  <a:lnTo>
                    <a:pt x="220880" y="125161"/>
                  </a:lnTo>
                  <a:lnTo>
                    <a:pt x="257417" y="98560"/>
                  </a:lnTo>
                  <a:lnTo>
                    <a:pt x="295719" y="74994"/>
                  </a:lnTo>
                  <a:lnTo>
                    <a:pt x="335582" y="54523"/>
                  </a:lnTo>
                  <a:lnTo>
                    <a:pt x="376805" y="37206"/>
                  </a:lnTo>
                  <a:lnTo>
                    <a:pt x="419182" y="23102"/>
                  </a:lnTo>
                  <a:lnTo>
                    <a:pt x="462512" y="12270"/>
                  </a:lnTo>
                  <a:lnTo>
                    <a:pt x="506590" y="4770"/>
                  </a:lnTo>
                  <a:lnTo>
                    <a:pt x="551214" y="660"/>
                  </a:lnTo>
                  <a:lnTo>
                    <a:pt x="596180" y="0"/>
                  </a:lnTo>
                  <a:lnTo>
                    <a:pt x="641285" y="2848"/>
                  </a:lnTo>
                  <a:lnTo>
                    <a:pt x="686325" y="9265"/>
                  </a:lnTo>
                  <a:lnTo>
                    <a:pt x="731097" y="19308"/>
                  </a:lnTo>
                  <a:lnTo>
                    <a:pt x="775399" y="33038"/>
                  </a:lnTo>
                  <a:lnTo>
                    <a:pt x="819026" y="50514"/>
                  </a:lnTo>
                  <a:lnTo>
                    <a:pt x="861773" y="71793"/>
                  </a:lnTo>
                  <a:lnTo>
                    <a:pt x="902666" y="96454"/>
                  </a:lnTo>
                  <a:lnTo>
                    <a:pt x="940818" y="123896"/>
                  </a:lnTo>
                  <a:lnTo>
                    <a:pt x="976172" y="153917"/>
                  </a:lnTo>
                  <a:lnTo>
                    <a:pt x="1008667" y="186313"/>
                  </a:lnTo>
                  <a:lnTo>
                    <a:pt x="1038245" y="220881"/>
                  </a:lnTo>
                  <a:lnTo>
                    <a:pt x="1064846" y="257417"/>
                  </a:lnTo>
                  <a:lnTo>
                    <a:pt x="1088412" y="295719"/>
                  </a:lnTo>
                  <a:lnTo>
                    <a:pt x="1108883" y="335582"/>
                  </a:lnTo>
                  <a:lnTo>
                    <a:pt x="1126200" y="376805"/>
                  </a:lnTo>
                  <a:lnTo>
                    <a:pt x="1140304" y="419182"/>
                  </a:lnTo>
                  <a:lnTo>
                    <a:pt x="1151136" y="462512"/>
                  </a:lnTo>
                  <a:lnTo>
                    <a:pt x="1158636" y="506590"/>
                  </a:lnTo>
                  <a:lnTo>
                    <a:pt x="1162746" y="551214"/>
                  </a:lnTo>
                  <a:lnTo>
                    <a:pt x="1163406" y="596180"/>
                  </a:lnTo>
                  <a:lnTo>
                    <a:pt x="1160558" y="641284"/>
                  </a:lnTo>
                  <a:lnTo>
                    <a:pt x="1154141" y="686325"/>
                  </a:lnTo>
                  <a:lnTo>
                    <a:pt x="1144098" y="731097"/>
                  </a:lnTo>
                  <a:lnTo>
                    <a:pt x="1130368" y="775398"/>
                  </a:lnTo>
                  <a:lnTo>
                    <a:pt x="1112892" y="819025"/>
                  </a:lnTo>
                  <a:lnTo>
                    <a:pt x="1091613" y="861774"/>
                  </a:lnTo>
                  <a:lnTo>
                    <a:pt x="1066952" y="902666"/>
                  </a:lnTo>
                  <a:lnTo>
                    <a:pt x="1039510" y="940818"/>
                  </a:lnTo>
                  <a:lnTo>
                    <a:pt x="1009489" y="976171"/>
                  </a:lnTo>
                  <a:lnTo>
                    <a:pt x="977093" y="1008666"/>
                  </a:lnTo>
                  <a:lnTo>
                    <a:pt x="942525" y="1038244"/>
                  </a:lnTo>
                  <a:lnTo>
                    <a:pt x="905989" y="1064846"/>
                  </a:lnTo>
                  <a:lnTo>
                    <a:pt x="867687" y="1088412"/>
                  </a:lnTo>
                  <a:lnTo>
                    <a:pt x="827823" y="1108883"/>
                  </a:lnTo>
                  <a:lnTo>
                    <a:pt x="786601" y="1126200"/>
                  </a:lnTo>
                  <a:lnTo>
                    <a:pt x="744224" y="1140304"/>
                  </a:lnTo>
                  <a:lnTo>
                    <a:pt x="700894" y="1151136"/>
                  </a:lnTo>
                  <a:lnTo>
                    <a:pt x="656816" y="1158636"/>
                  </a:lnTo>
                  <a:lnTo>
                    <a:pt x="612192" y="1162746"/>
                  </a:lnTo>
                  <a:lnTo>
                    <a:pt x="567226" y="1163406"/>
                  </a:lnTo>
                  <a:lnTo>
                    <a:pt x="522121" y="1160558"/>
                  </a:lnTo>
                  <a:lnTo>
                    <a:pt x="477081" y="1154141"/>
                  </a:lnTo>
                  <a:lnTo>
                    <a:pt x="432309" y="1144098"/>
                  </a:lnTo>
                  <a:lnTo>
                    <a:pt x="388008" y="1130368"/>
                  </a:lnTo>
                  <a:lnTo>
                    <a:pt x="344381" y="1112893"/>
                  </a:lnTo>
                  <a:lnTo>
                    <a:pt x="301637" y="1091615"/>
                  </a:lnTo>
                  <a:close/>
                </a:path>
              </a:pathLst>
            </a:custGeom>
            <a:solidFill>
              <a:srgbClr val="25DE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4102" y="1671985"/>
              <a:ext cx="438149" cy="43814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3268924" y="35019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74972" y="121872"/>
                  </a:moveTo>
                  <a:lnTo>
                    <a:pt x="239304" y="114389"/>
                  </a:lnTo>
                  <a:lnTo>
                    <a:pt x="211052" y="100702"/>
                  </a:lnTo>
                  <a:lnTo>
                    <a:pt x="188270" y="83496"/>
                  </a:lnTo>
                  <a:lnTo>
                    <a:pt x="163280" y="60166"/>
                  </a:lnTo>
                  <a:lnTo>
                    <a:pt x="153307" y="50900"/>
                  </a:lnTo>
                  <a:lnTo>
                    <a:pt x="136447" y="39122"/>
                  </a:lnTo>
                  <a:lnTo>
                    <a:pt x="117821" y="33365"/>
                  </a:lnTo>
                  <a:lnTo>
                    <a:pt x="116230" y="33205"/>
                  </a:lnTo>
                  <a:lnTo>
                    <a:pt x="115698" y="31153"/>
                  </a:lnTo>
                  <a:lnTo>
                    <a:pt x="117004" y="30228"/>
                  </a:lnTo>
                  <a:lnTo>
                    <a:pt x="163990" y="6783"/>
                  </a:lnTo>
                  <a:lnTo>
                    <a:pt x="211230" y="0"/>
                  </a:lnTo>
                  <a:lnTo>
                    <a:pt x="255295" y="8000"/>
                  </a:lnTo>
                  <a:lnTo>
                    <a:pt x="292756" y="28907"/>
                  </a:lnTo>
                  <a:lnTo>
                    <a:pt x="303646" y="41587"/>
                  </a:lnTo>
                  <a:lnTo>
                    <a:pt x="202918" y="41587"/>
                  </a:lnTo>
                  <a:lnTo>
                    <a:pt x="202833" y="41949"/>
                  </a:lnTo>
                  <a:lnTo>
                    <a:pt x="247213" y="61191"/>
                  </a:lnTo>
                  <a:lnTo>
                    <a:pt x="282605" y="83383"/>
                  </a:lnTo>
                  <a:lnTo>
                    <a:pt x="318010" y="110540"/>
                  </a:lnTo>
                  <a:lnTo>
                    <a:pt x="324581" y="116350"/>
                  </a:lnTo>
                  <a:lnTo>
                    <a:pt x="323656" y="119792"/>
                  </a:lnTo>
                  <a:lnTo>
                    <a:pt x="320001" y="120467"/>
                  </a:lnTo>
                  <a:lnTo>
                    <a:pt x="274972" y="121872"/>
                  </a:lnTo>
                  <a:close/>
                </a:path>
                <a:path w="381000" h="381000">
                  <a:moveTo>
                    <a:pt x="331154" y="106950"/>
                  </a:moveTo>
                  <a:lnTo>
                    <a:pt x="299725" y="85191"/>
                  </a:lnTo>
                  <a:lnTo>
                    <a:pt x="256018" y="60819"/>
                  </a:lnTo>
                  <a:lnTo>
                    <a:pt x="216827" y="45026"/>
                  </a:lnTo>
                  <a:lnTo>
                    <a:pt x="202918" y="41587"/>
                  </a:lnTo>
                  <a:lnTo>
                    <a:pt x="303646" y="41587"/>
                  </a:lnTo>
                  <a:lnTo>
                    <a:pt x="320184" y="60845"/>
                  </a:lnTo>
                  <a:lnTo>
                    <a:pt x="334151" y="101937"/>
                  </a:lnTo>
                  <a:lnTo>
                    <a:pt x="334552" y="104983"/>
                  </a:lnTo>
                  <a:lnTo>
                    <a:pt x="331154" y="106950"/>
                  </a:lnTo>
                  <a:close/>
                </a:path>
                <a:path w="381000" h="381000">
                  <a:moveTo>
                    <a:pt x="31151" y="264750"/>
                  </a:moveTo>
                  <a:lnTo>
                    <a:pt x="30227" y="263443"/>
                  </a:lnTo>
                  <a:lnTo>
                    <a:pt x="6783" y="216457"/>
                  </a:lnTo>
                  <a:lnTo>
                    <a:pt x="0" y="169217"/>
                  </a:lnTo>
                  <a:lnTo>
                    <a:pt x="8000" y="125152"/>
                  </a:lnTo>
                  <a:lnTo>
                    <a:pt x="28907" y="87690"/>
                  </a:lnTo>
                  <a:lnTo>
                    <a:pt x="60845" y="60261"/>
                  </a:lnTo>
                  <a:lnTo>
                    <a:pt x="101936" y="46293"/>
                  </a:lnTo>
                  <a:lnTo>
                    <a:pt x="104982" y="45895"/>
                  </a:lnTo>
                  <a:lnTo>
                    <a:pt x="106950" y="49293"/>
                  </a:lnTo>
                  <a:lnTo>
                    <a:pt x="103489" y="53858"/>
                  </a:lnTo>
                  <a:lnTo>
                    <a:pt x="101873" y="56051"/>
                  </a:lnTo>
                  <a:lnTo>
                    <a:pt x="79159" y="90593"/>
                  </a:lnTo>
                  <a:lnTo>
                    <a:pt x="60817" y="124429"/>
                  </a:lnTo>
                  <a:lnTo>
                    <a:pt x="44885" y="164097"/>
                  </a:lnTo>
                  <a:lnTo>
                    <a:pt x="41588" y="177529"/>
                  </a:lnTo>
                  <a:lnTo>
                    <a:pt x="41948" y="177614"/>
                  </a:lnTo>
                  <a:lnTo>
                    <a:pt x="94492" y="177614"/>
                  </a:lnTo>
                  <a:lnTo>
                    <a:pt x="83493" y="192176"/>
                  </a:lnTo>
                  <a:lnTo>
                    <a:pt x="50899" y="227139"/>
                  </a:lnTo>
                  <a:lnTo>
                    <a:pt x="33364" y="262626"/>
                  </a:lnTo>
                  <a:lnTo>
                    <a:pt x="33204" y="264216"/>
                  </a:lnTo>
                  <a:lnTo>
                    <a:pt x="31151" y="264750"/>
                  </a:lnTo>
                  <a:close/>
                </a:path>
                <a:path w="381000" h="381000">
                  <a:moveTo>
                    <a:pt x="94492" y="177614"/>
                  </a:moveTo>
                  <a:lnTo>
                    <a:pt x="41948" y="177614"/>
                  </a:lnTo>
                  <a:lnTo>
                    <a:pt x="42613" y="175189"/>
                  </a:lnTo>
                  <a:lnTo>
                    <a:pt x="61189" y="133234"/>
                  </a:lnTo>
                  <a:lnTo>
                    <a:pt x="83382" y="97842"/>
                  </a:lnTo>
                  <a:lnTo>
                    <a:pt x="110539" y="62437"/>
                  </a:lnTo>
                  <a:lnTo>
                    <a:pt x="116348" y="55866"/>
                  </a:lnTo>
                  <a:lnTo>
                    <a:pt x="119790" y="56791"/>
                  </a:lnTo>
                  <a:lnTo>
                    <a:pt x="120313" y="59512"/>
                  </a:lnTo>
                  <a:lnTo>
                    <a:pt x="120435" y="60261"/>
                  </a:lnTo>
                  <a:lnTo>
                    <a:pt x="120527" y="62437"/>
                  </a:lnTo>
                  <a:lnTo>
                    <a:pt x="121870" y="105475"/>
                  </a:lnTo>
                  <a:lnTo>
                    <a:pt x="114387" y="141143"/>
                  </a:lnTo>
                  <a:lnTo>
                    <a:pt x="100700" y="169394"/>
                  </a:lnTo>
                  <a:lnTo>
                    <a:pt x="94492" y="177614"/>
                  </a:lnTo>
                  <a:close/>
                </a:path>
                <a:path w="381000" h="381000">
                  <a:moveTo>
                    <a:pt x="264097" y="324581"/>
                  </a:moveTo>
                  <a:lnTo>
                    <a:pt x="258577" y="274972"/>
                  </a:lnTo>
                  <a:lnTo>
                    <a:pt x="266060" y="239305"/>
                  </a:lnTo>
                  <a:lnTo>
                    <a:pt x="279746" y="211052"/>
                  </a:lnTo>
                  <a:lnTo>
                    <a:pt x="296951" y="188269"/>
                  </a:lnTo>
                  <a:lnTo>
                    <a:pt x="309185" y="175189"/>
                  </a:lnTo>
                  <a:lnTo>
                    <a:pt x="329547" y="153308"/>
                  </a:lnTo>
                  <a:lnTo>
                    <a:pt x="341325" y="136448"/>
                  </a:lnTo>
                  <a:lnTo>
                    <a:pt x="347082" y="117822"/>
                  </a:lnTo>
                  <a:lnTo>
                    <a:pt x="347242" y="116231"/>
                  </a:lnTo>
                  <a:lnTo>
                    <a:pt x="349294" y="115697"/>
                  </a:lnTo>
                  <a:lnTo>
                    <a:pt x="350219" y="117004"/>
                  </a:lnTo>
                  <a:lnTo>
                    <a:pt x="373664" y="163990"/>
                  </a:lnTo>
                  <a:lnTo>
                    <a:pt x="379242" y="202834"/>
                  </a:lnTo>
                  <a:lnTo>
                    <a:pt x="338498" y="202834"/>
                  </a:lnTo>
                  <a:lnTo>
                    <a:pt x="337833" y="205259"/>
                  </a:lnTo>
                  <a:lnTo>
                    <a:pt x="319256" y="247214"/>
                  </a:lnTo>
                  <a:lnTo>
                    <a:pt x="297064" y="282606"/>
                  </a:lnTo>
                  <a:lnTo>
                    <a:pt x="269907" y="318010"/>
                  </a:lnTo>
                  <a:lnTo>
                    <a:pt x="267940" y="320282"/>
                  </a:lnTo>
                  <a:lnTo>
                    <a:pt x="264097" y="324581"/>
                  </a:lnTo>
                  <a:close/>
                </a:path>
                <a:path w="381000" h="381000">
                  <a:moveTo>
                    <a:pt x="275464" y="334553"/>
                  </a:moveTo>
                  <a:lnTo>
                    <a:pt x="273497" y="331154"/>
                  </a:lnTo>
                  <a:lnTo>
                    <a:pt x="276956" y="326590"/>
                  </a:lnTo>
                  <a:lnTo>
                    <a:pt x="278570" y="324397"/>
                  </a:lnTo>
                  <a:lnTo>
                    <a:pt x="301287" y="289855"/>
                  </a:lnTo>
                  <a:lnTo>
                    <a:pt x="319628" y="256019"/>
                  </a:lnTo>
                  <a:lnTo>
                    <a:pt x="335561" y="216351"/>
                  </a:lnTo>
                  <a:lnTo>
                    <a:pt x="338860" y="202919"/>
                  </a:lnTo>
                  <a:lnTo>
                    <a:pt x="338498" y="202834"/>
                  </a:lnTo>
                  <a:lnTo>
                    <a:pt x="379242" y="202834"/>
                  </a:lnTo>
                  <a:lnTo>
                    <a:pt x="372447" y="255295"/>
                  </a:lnTo>
                  <a:lnTo>
                    <a:pt x="351540" y="292757"/>
                  </a:lnTo>
                  <a:lnTo>
                    <a:pt x="319602" y="320185"/>
                  </a:lnTo>
                  <a:lnTo>
                    <a:pt x="278510" y="334152"/>
                  </a:lnTo>
                  <a:lnTo>
                    <a:pt x="275464" y="334553"/>
                  </a:lnTo>
                  <a:close/>
                </a:path>
                <a:path w="381000" h="381000">
                  <a:moveTo>
                    <a:pt x="240470" y="338860"/>
                  </a:moveTo>
                  <a:lnTo>
                    <a:pt x="177527" y="338860"/>
                  </a:lnTo>
                  <a:lnTo>
                    <a:pt x="177611" y="338499"/>
                  </a:lnTo>
                  <a:lnTo>
                    <a:pt x="175321" y="337874"/>
                  </a:lnTo>
                  <a:lnTo>
                    <a:pt x="133231" y="319256"/>
                  </a:lnTo>
                  <a:lnTo>
                    <a:pt x="97841" y="297065"/>
                  </a:lnTo>
                  <a:lnTo>
                    <a:pt x="62438" y="269908"/>
                  </a:lnTo>
                  <a:lnTo>
                    <a:pt x="55864" y="264097"/>
                  </a:lnTo>
                  <a:lnTo>
                    <a:pt x="56792" y="260655"/>
                  </a:lnTo>
                  <a:lnTo>
                    <a:pt x="59511" y="260134"/>
                  </a:lnTo>
                  <a:lnTo>
                    <a:pt x="60447" y="259981"/>
                  </a:lnTo>
                  <a:lnTo>
                    <a:pt x="105475" y="258577"/>
                  </a:lnTo>
                  <a:lnTo>
                    <a:pt x="141143" y="266060"/>
                  </a:lnTo>
                  <a:lnTo>
                    <a:pt x="169395" y="279746"/>
                  </a:lnTo>
                  <a:lnTo>
                    <a:pt x="192178" y="296952"/>
                  </a:lnTo>
                  <a:lnTo>
                    <a:pt x="217166" y="320282"/>
                  </a:lnTo>
                  <a:lnTo>
                    <a:pt x="227139" y="329547"/>
                  </a:lnTo>
                  <a:lnTo>
                    <a:pt x="240470" y="338860"/>
                  </a:lnTo>
                  <a:close/>
                </a:path>
                <a:path w="381000" h="381000">
                  <a:moveTo>
                    <a:pt x="169216" y="380448"/>
                  </a:moveTo>
                  <a:lnTo>
                    <a:pt x="125151" y="372448"/>
                  </a:lnTo>
                  <a:lnTo>
                    <a:pt x="87690" y="351540"/>
                  </a:lnTo>
                  <a:lnTo>
                    <a:pt x="60261" y="319603"/>
                  </a:lnTo>
                  <a:lnTo>
                    <a:pt x="46294" y="278511"/>
                  </a:lnTo>
                  <a:lnTo>
                    <a:pt x="45894" y="275465"/>
                  </a:lnTo>
                  <a:lnTo>
                    <a:pt x="49294" y="273497"/>
                  </a:lnTo>
                  <a:lnTo>
                    <a:pt x="53857" y="276957"/>
                  </a:lnTo>
                  <a:lnTo>
                    <a:pt x="56049" y="278570"/>
                  </a:lnTo>
                  <a:lnTo>
                    <a:pt x="90594" y="301288"/>
                  </a:lnTo>
                  <a:lnTo>
                    <a:pt x="124430" y="319629"/>
                  </a:lnTo>
                  <a:lnTo>
                    <a:pt x="163619" y="335421"/>
                  </a:lnTo>
                  <a:lnTo>
                    <a:pt x="177527" y="338860"/>
                  </a:lnTo>
                  <a:lnTo>
                    <a:pt x="240470" y="338860"/>
                  </a:lnTo>
                  <a:lnTo>
                    <a:pt x="243999" y="341325"/>
                  </a:lnTo>
                  <a:lnTo>
                    <a:pt x="262625" y="347083"/>
                  </a:lnTo>
                  <a:lnTo>
                    <a:pt x="264216" y="347243"/>
                  </a:lnTo>
                  <a:lnTo>
                    <a:pt x="264750" y="349295"/>
                  </a:lnTo>
                  <a:lnTo>
                    <a:pt x="263442" y="350220"/>
                  </a:lnTo>
                  <a:lnTo>
                    <a:pt x="216456" y="373664"/>
                  </a:lnTo>
                  <a:lnTo>
                    <a:pt x="169216" y="380448"/>
                  </a:lnTo>
                  <a:close/>
                </a:path>
              </a:pathLst>
            </a:custGeom>
            <a:solidFill>
              <a:srgbClr val="FD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8976" y="4608418"/>
              <a:ext cx="457199" cy="39052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2838042" y="2861639"/>
            <a:ext cx="42354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229" dirty="0">
                <a:solidFill>
                  <a:srgbClr val="FDFAFA"/>
                </a:solidFill>
                <a:latin typeface="Arial Black"/>
                <a:cs typeface="Arial Black"/>
              </a:rPr>
              <a:t>BSK</a:t>
            </a:r>
            <a:endParaRPr sz="1650">
              <a:latin typeface="Arial Black"/>
              <a:cs typeface="Arial Black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037096" y="2059312"/>
            <a:ext cx="4855845" cy="4251960"/>
            <a:chOff x="8037096" y="2059312"/>
            <a:chExt cx="4855845" cy="4251960"/>
          </a:xfrm>
        </p:grpSpPr>
        <p:sp>
          <p:nvSpPr>
            <p:cNvPr id="58" name="object 58"/>
            <p:cNvSpPr/>
            <p:nvPr/>
          </p:nvSpPr>
          <p:spPr>
            <a:xfrm>
              <a:off x="9142328" y="3808170"/>
              <a:ext cx="971550" cy="0"/>
            </a:xfrm>
            <a:custGeom>
              <a:avLst/>
              <a:gdLst/>
              <a:ahLst/>
              <a:cxnLst/>
              <a:rect l="l" t="t" r="r" b="b"/>
              <a:pathLst>
                <a:path w="971550">
                  <a:moveTo>
                    <a:pt x="0" y="0"/>
                  </a:moveTo>
                  <a:lnTo>
                    <a:pt x="971549" y="0"/>
                  </a:lnTo>
                </a:path>
              </a:pathLst>
            </a:custGeom>
            <a:ln w="19049">
              <a:solidFill>
                <a:srgbClr val="74858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142328" y="3779595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38099" y="0"/>
                  </a:moveTo>
                  <a:lnTo>
                    <a:pt x="0" y="28574"/>
                  </a:lnTo>
                  <a:lnTo>
                    <a:pt x="38099" y="57149"/>
                  </a:lnTo>
                </a:path>
              </a:pathLst>
            </a:custGeom>
            <a:ln w="19049">
              <a:solidFill>
                <a:srgbClr val="7485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180620" y="2097412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19049">
              <a:solidFill>
                <a:srgbClr val="74858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999770" y="2068837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57149"/>
                  </a:moveTo>
                  <a:lnTo>
                    <a:pt x="38099" y="28574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7485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340617" y="3890669"/>
              <a:ext cx="1543050" cy="59690"/>
            </a:xfrm>
            <a:custGeom>
              <a:avLst/>
              <a:gdLst/>
              <a:ahLst/>
              <a:cxnLst/>
              <a:rect l="l" t="t" r="r" b="b"/>
              <a:pathLst>
                <a:path w="1543050" h="59689">
                  <a:moveTo>
                    <a:pt x="19545" y="495"/>
                  </a:moveTo>
                  <a:lnTo>
                    <a:pt x="495" y="0"/>
                  </a:lnTo>
                  <a:lnTo>
                    <a:pt x="0" y="19037"/>
                  </a:lnTo>
                  <a:lnTo>
                    <a:pt x="19050" y="19532"/>
                  </a:lnTo>
                  <a:lnTo>
                    <a:pt x="19545" y="495"/>
                  </a:lnTo>
                  <a:close/>
                </a:path>
                <a:path w="1543050" h="59689">
                  <a:moveTo>
                    <a:pt x="57632" y="1485"/>
                  </a:moveTo>
                  <a:lnTo>
                    <a:pt x="38582" y="990"/>
                  </a:lnTo>
                  <a:lnTo>
                    <a:pt x="38087" y="20027"/>
                  </a:lnTo>
                  <a:lnTo>
                    <a:pt x="57137" y="20523"/>
                  </a:lnTo>
                  <a:lnTo>
                    <a:pt x="57632" y="1485"/>
                  </a:lnTo>
                  <a:close/>
                </a:path>
                <a:path w="1543050" h="59689">
                  <a:moveTo>
                    <a:pt x="95719" y="2476"/>
                  </a:moveTo>
                  <a:lnTo>
                    <a:pt x="76669" y="1981"/>
                  </a:lnTo>
                  <a:lnTo>
                    <a:pt x="76174" y="21018"/>
                  </a:lnTo>
                  <a:lnTo>
                    <a:pt x="95224" y="21526"/>
                  </a:lnTo>
                  <a:lnTo>
                    <a:pt x="95719" y="2476"/>
                  </a:lnTo>
                  <a:close/>
                </a:path>
                <a:path w="1543050" h="59689">
                  <a:moveTo>
                    <a:pt x="133807" y="3467"/>
                  </a:moveTo>
                  <a:lnTo>
                    <a:pt x="114757" y="2971"/>
                  </a:lnTo>
                  <a:lnTo>
                    <a:pt x="114261" y="22021"/>
                  </a:lnTo>
                  <a:lnTo>
                    <a:pt x="133311" y="22517"/>
                  </a:lnTo>
                  <a:lnTo>
                    <a:pt x="133807" y="3467"/>
                  </a:lnTo>
                  <a:close/>
                </a:path>
                <a:path w="1543050" h="59689">
                  <a:moveTo>
                    <a:pt x="171894" y="4457"/>
                  </a:moveTo>
                  <a:lnTo>
                    <a:pt x="152844" y="3962"/>
                  </a:lnTo>
                  <a:lnTo>
                    <a:pt x="152349" y="23012"/>
                  </a:lnTo>
                  <a:lnTo>
                    <a:pt x="171399" y="23507"/>
                  </a:lnTo>
                  <a:lnTo>
                    <a:pt x="171894" y="4457"/>
                  </a:lnTo>
                  <a:close/>
                </a:path>
                <a:path w="1543050" h="59689">
                  <a:moveTo>
                    <a:pt x="209981" y="5448"/>
                  </a:moveTo>
                  <a:lnTo>
                    <a:pt x="190931" y="4953"/>
                  </a:lnTo>
                  <a:lnTo>
                    <a:pt x="190436" y="24003"/>
                  </a:lnTo>
                  <a:lnTo>
                    <a:pt x="209486" y="24498"/>
                  </a:lnTo>
                  <a:lnTo>
                    <a:pt x="209981" y="5448"/>
                  </a:lnTo>
                  <a:close/>
                </a:path>
                <a:path w="1543050" h="59689">
                  <a:moveTo>
                    <a:pt x="248069" y="6438"/>
                  </a:moveTo>
                  <a:lnTo>
                    <a:pt x="229019" y="5943"/>
                  </a:lnTo>
                  <a:lnTo>
                    <a:pt x="228523" y="24993"/>
                  </a:lnTo>
                  <a:lnTo>
                    <a:pt x="247573" y="25488"/>
                  </a:lnTo>
                  <a:lnTo>
                    <a:pt x="248069" y="6438"/>
                  </a:lnTo>
                  <a:close/>
                </a:path>
                <a:path w="1543050" h="59689">
                  <a:moveTo>
                    <a:pt x="286156" y="7429"/>
                  </a:moveTo>
                  <a:lnTo>
                    <a:pt x="267106" y="6934"/>
                  </a:lnTo>
                  <a:lnTo>
                    <a:pt x="266611" y="25984"/>
                  </a:lnTo>
                  <a:lnTo>
                    <a:pt x="285661" y="26479"/>
                  </a:lnTo>
                  <a:lnTo>
                    <a:pt x="286156" y="7429"/>
                  </a:lnTo>
                  <a:close/>
                </a:path>
                <a:path w="1543050" h="59689">
                  <a:moveTo>
                    <a:pt x="324243" y="8420"/>
                  </a:moveTo>
                  <a:lnTo>
                    <a:pt x="305193" y="7924"/>
                  </a:lnTo>
                  <a:lnTo>
                    <a:pt x="304698" y="26974"/>
                  </a:lnTo>
                  <a:lnTo>
                    <a:pt x="323748" y="27470"/>
                  </a:lnTo>
                  <a:lnTo>
                    <a:pt x="324243" y="8420"/>
                  </a:lnTo>
                  <a:close/>
                </a:path>
                <a:path w="1543050" h="59689">
                  <a:moveTo>
                    <a:pt x="362331" y="9410"/>
                  </a:moveTo>
                  <a:lnTo>
                    <a:pt x="343281" y="8915"/>
                  </a:lnTo>
                  <a:lnTo>
                    <a:pt x="342785" y="27965"/>
                  </a:lnTo>
                  <a:lnTo>
                    <a:pt x="361835" y="28460"/>
                  </a:lnTo>
                  <a:lnTo>
                    <a:pt x="362331" y="9410"/>
                  </a:lnTo>
                  <a:close/>
                </a:path>
                <a:path w="1543050" h="59689">
                  <a:moveTo>
                    <a:pt x="400418" y="10401"/>
                  </a:moveTo>
                  <a:lnTo>
                    <a:pt x="381368" y="9906"/>
                  </a:lnTo>
                  <a:lnTo>
                    <a:pt x="380873" y="28956"/>
                  </a:lnTo>
                  <a:lnTo>
                    <a:pt x="399923" y="29451"/>
                  </a:lnTo>
                  <a:lnTo>
                    <a:pt x="400418" y="10401"/>
                  </a:lnTo>
                  <a:close/>
                </a:path>
                <a:path w="1543050" h="59689">
                  <a:moveTo>
                    <a:pt x="438505" y="11391"/>
                  </a:moveTo>
                  <a:lnTo>
                    <a:pt x="419455" y="10896"/>
                  </a:lnTo>
                  <a:lnTo>
                    <a:pt x="418960" y="29946"/>
                  </a:lnTo>
                  <a:lnTo>
                    <a:pt x="438010" y="30441"/>
                  </a:lnTo>
                  <a:lnTo>
                    <a:pt x="438505" y="11391"/>
                  </a:lnTo>
                  <a:close/>
                </a:path>
                <a:path w="1543050" h="59689">
                  <a:moveTo>
                    <a:pt x="476592" y="12382"/>
                  </a:moveTo>
                  <a:lnTo>
                    <a:pt x="457542" y="11887"/>
                  </a:lnTo>
                  <a:lnTo>
                    <a:pt x="457047" y="30937"/>
                  </a:lnTo>
                  <a:lnTo>
                    <a:pt x="476097" y="31432"/>
                  </a:lnTo>
                  <a:lnTo>
                    <a:pt x="476592" y="12382"/>
                  </a:lnTo>
                  <a:close/>
                </a:path>
                <a:path w="1543050" h="59689">
                  <a:moveTo>
                    <a:pt x="514680" y="13385"/>
                  </a:moveTo>
                  <a:lnTo>
                    <a:pt x="495630" y="12890"/>
                  </a:lnTo>
                  <a:lnTo>
                    <a:pt x="495134" y="31927"/>
                  </a:lnTo>
                  <a:lnTo>
                    <a:pt x="514184" y="32423"/>
                  </a:lnTo>
                  <a:lnTo>
                    <a:pt x="514680" y="13385"/>
                  </a:lnTo>
                  <a:close/>
                </a:path>
                <a:path w="1543050" h="59689">
                  <a:moveTo>
                    <a:pt x="552767" y="14376"/>
                  </a:moveTo>
                  <a:lnTo>
                    <a:pt x="533717" y="13881"/>
                  </a:lnTo>
                  <a:lnTo>
                    <a:pt x="533222" y="32918"/>
                  </a:lnTo>
                  <a:lnTo>
                    <a:pt x="552272" y="33413"/>
                  </a:lnTo>
                  <a:lnTo>
                    <a:pt x="552767" y="14376"/>
                  </a:lnTo>
                  <a:close/>
                </a:path>
                <a:path w="1543050" h="59689">
                  <a:moveTo>
                    <a:pt x="590854" y="15367"/>
                  </a:moveTo>
                  <a:lnTo>
                    <a:pt x="571804" y="14871"/>
                  </a:lnTo>
                  <a:lnTo>
                    <a:pt x="571309" y="33909"/>
                  </a:lnTo>
                  <a:lnTo>
                    <a:pt x="590359" y="34404"/>
                  </a:lnTo>
                  <a:lnTo>
                    <a:pt x="590854" y="15367"/>
                  </a:lnTo>
                  <a:close/>
                </a:path>
                <a:path w="1543050" h="59689">
                  <a:moveTo>
                    <a:pt x="628942" y="16357"/>
                  </a:moveTo>
                  <a:lnTo>
                    <a:pt x="609892" y="15862"/>
                  </a:lnTo>
                  <a:lnTo>
                    <a:pt x="609396" y="34899"/>
                  </a:lnTo>
                  <a:lnTo>
                    <a:pt x="628446" y="35394"/>
                  </a:lnTo>
                  <a:lnTo>
                    <a:pt x="628942" y="16357"/>
                  </a:lnTo>
                  <a:close/>
                </a:path>
                <a:path w="1543050" h="59689">
                  <a:moveTo>
                    <a:pt x="667029" y="17348"/>
                  </a:moveTo>
                  <a:lnTo>
                    <a:pt x="647979" y="16852"/>
                  </a:lnTo>
                  <a:lnTo>
                    <a:pt x="647484" y="35890"/>
                  </a:lnTo>
                  <a:lnTo>
                    <a:pt x="666534" y="36385"/>
                  </a:lnTo>
                  <a:lnTo>
                    <a:pt x="667029" y="17348"/>
                  </a:lnTo>
                  <a:close/>
                </a:path>
                <a:path w="1543050" h="59689">
                  <a:moveTo>
                    <a:pt x="705116" y="18338"/>
                  </a:moveTo>
                  <a:lnTo>
                    <a:pt x="686066" y="17843"/>
                  </a:lnTo>
                  <a:lnTo>
                    <a:pt x="685571" y="36880"/>
                  </a:lnTo>
                  <a:lnTo>
                    <a:pt x="704621" y="37376"/>
                  </a:lnTo>
                  <a:lnTo>
                    <a:pt x="705116" y="18338"/>
                  </a:lnTo>
                  <a:close/>
                </a:path>
                <a:path w="1543050" h="59689">
                  <a:moveTo>
                    <a:pt x="743204" y="19329"/>
                  </a:moveTo>
                  <a:lnTo>
                    <a:pt x="724154" y="18834"/>
                  </a:lnTo>
                  <a:lnTo>
                    <a:pt x="723658" y="37871"/>
                  </a:lnTo>
                  <a:lnTo>
                    <a:pt x="742708" y="38366"/>
                  </a:lnTo>
                  <a:lnTo>
                    <a:pt x="743204" y="19329"/>
                  </a:lnTo>
                  <a:close/>
                </a:path>
                <a:path w="1543050" h="59689">
                  <a:moveTo>
                    <a:pt x="781291" y="20320"/>
                  </a:moveTo>
                  <a:lnTo>
                    <a:pt x="762241" y="19824"/>
                  </a:lnTo>
                  <a:lnTo>
                    <a:pt x="761746" y="38862"/>
                  </a:lnTo>
                  <a:lnTo>
                    <a:pt x="780796" y="39357"/>
                  </a:lnTo>
                  <a:lnTo>
                    <a:pt x="781291" y="20320"/>
                  </a:lnTo>
                  <a:close/>
                </a:path>
                <a:path w="1543050" h="59689">
                  <a:moveTo>
                    <a:pt x="819378" y="21310"/>
                  </a:moveTo>
                  <a:lnTo>
                    <a:pt x="800328" y="20815"/>
                  </a:lnTo>
                  <a:lnTo>
                    <a:pt x="799833" y="39852"/>
                  </a:lnTo>
                  <a:lnTo>
                    <a:pt x="818883" y="40347"/>
                  </a:lnTo>
                  <a:lnTo>
                    <a:pt x="819378" y="21310"/>
                  </a:lnTo>
                  <a:close/>
                </a:path>
                <a:path w="1543050" h="59689">
                  <a:moveTo>
                    <a:pt x="857465" y="22301"/>
                  </a:moveTo>
                  <a:lnTo>
                    <a:pt x="838415" y="21805"/>
                  </a:lnTo>
                  <a:lnTo>
                    <a:pt x="837920" y="40843"/>
                  </a:lnTo>
                  <a:lnTo>
                    <a:pt x="856970" y="41338"/>
                  </a:lnTo>
                  <a:lnTo>
                    <a:pt x="857465" y="22301"/>
                  </a:lnTo>
                  <a:close/>
                </a:path>
                <a:path w="1543050" h="59689">
                  <a:moveTo>
                    <a:pt x="895553" y="23291"/>
                  </a:moveTo>
                  <a:lnTo>
                    <a:pt x="876503" y="22796"/>
                  </a:lnTo>
                  <a:lnTo>
                    <a:pt x="876007" y="41833"/>
                  </a:lnTo>
                  <a:lnTo>
                    <a:pt x="895057" y="42329"/>
                  </a:lnTo>
                  <a:lnTo>
                    <a:pt x="895553" y="23291"/>
                  </a:lnTo>
                  <a:close/>
                </a:path>
                <a:path w="1543050" h="59689">
                  <a:moveTo>
                    <a:pt x="933640" y="24282"/>
                  </a:moveTo>
                  <a:lnTo>
                    <a:pt x="914590" y="23787"/>
                  </a:lnTo>
                  <a:lnTo>
                    <a:pt x="914095" y="42837"/>
                  </a:lnTo>
                  <a:lnTo>
                    <a:pt x="933145" y="43332"/>
                  </a:lnTo>
                  <a:lnTo>
                    <a:pt x="933640" y="24282"/>
                  </a:lnTo>
                  <a:close/>
                </a:path>
                <a:path w="1543050" h="59689">
                  <a:moveTo>
                    <a:pt x="971727" y="25273"/>
                  </a:moveTo>
                  <a:lnTo>
                    <a:pt x="952677" y="24777"/>
                  </a:lnTo>
                  <a:lnTo>
                    <a:pt x="952182" y="43827"/>
                  </a:lnTo>
                  <a:lnTo>
                    <a:pt x="971232" y="44323"/>
                  </a:lnTo>
                  <a:lnTo>
                    <a:pt x="971727" y="25273"/>
                  </a:lnTo>
                  <a:close/>
                </a:path>
                <a:path w="1543050" h="59689">
                  <a:moveTo>
                    <a:pt x="1009815" y="26263"/>
                  </a:moveTo>
                  <a:lnTo>
                    <a:pt x="990765" y="25768"/>
                  </a:lnTo>
                  <a:lnTo>
                    <a:pt x="990269" y="44818"/>
                  </a:lnTo>
                  <a:lnTo>
                    <a:pt x="1009319" y="45313"/>
                  </a:lnTo>
                  <a:lnTo>
                    <a:pt x="1009815" y="26263"/>
                  </a:lnTo>
                  <a:close/>
                </a:path>
                <a:path w="1543050" h="59689">
                  <a:moveTo>
                    <a:pt x="1047902" y="27254"/>
                  </a:moveTo>
                  <a:lnTo>
                    <a:pt x="1028852" y="26758"/>
                  </a:lnTo>
                  <a:lnTo>
                    <a:pt x="1028357" y="45808"/>
                  </a:lnTo>
                  <a:lnTo>
                    <a:pt x="1047407" y="46304"/>
                  </a:lnTo>
                  <a:lnTo>
                    <a:pt x="1047902" y="27254"/>
                  </a:lnTo>
                  <a:close/>
                </a:path>
                <a:path w="1543050" h="59689">
                  <a:moveTo>
                    <a:pt x="1085989" y="28244"/>
                  </a:moveTo>
                  <a:lnTo>
                    <a:pt x="1066939" y="27749"/>
                  </a:lnTo>
                  <a:lnTo>
                    <a:pt x="1066444" y="46799"/>
                  </a:lnTo>
                  <a:lnTo>
                    <a:pt x="1085494" y="47294"/>
                  </a:lnTo>
                  <a:lnTo>
                    <a:pt x="1085989" y="28244"/>
                  </a:lnTo>
                  <a:close/>
                </a:path>
                <a:path w="1543050" h="59689">
                  <a:moveTo>
                    <a:pt x="1124077" y="29235"/>
                  </a:moveTo>
                  <a:lnTo>
                    <a:pt x="1105027" y="28740"/>
                  </a:lnTo>
                  <a:lnTo>
                    <a:pt x="1104531" y="47790"/>
                  </a:lnTo>
                  <a:lnTo>
                    <a:pt x="1123581" y="48285"/>
                  </a:lnTo>
                  <a:lnTo>
                    <a:pt x="1124077" y="29235"/>
                  </a:lnTo>
                  <a:close/>
                </a:path>
                <a:path w="1543050" h="59689">
                  <a:moveTo>
                    <a:pt x="1162164" y="30226"/>
                  </a:moveTo>
                  <a:lnTo>
                    <a:pt x="1143114" y="29730"/>
                  </a:lnTo>
                  <a:lnTo>
                    <a:pt x="1142619" y="48780"/>
                  </a:lnTo>
                  <a:lnTo>
                    <a:pt x="1161656" y="49276"/>
                  </a:lnTo>
                  <a:lnTo>
                    <a:pt x="1162164" y="30226"/>
                  </a:lnTo>
                  <a:close/>
                </a:path>
                <a:path w="1543050" h="59689">
                  <a:moveTo>
                    <a:pt x="1200251" y="31216"/>
                  </a:moveTo>
                  <a:lnTo>
                    <a:pt x="1181201" y="30721"/>
                  </a:lnTo>
                  <a:lnTo>
                    <a:pt x="1180706" y="49771"/>
                  </a:lnTo>
                  <a:lnTo>
                    <a:pt x="1199743" y="50266"/>
                  </a:lnTo>
                  <a:lnTo>
                    <a:pt x="1200251" y="31216"/>
                  </a:lnTo>
                  <a:close/>
                </a:path>
                <a:path w="1543050" h="59689">
                  <a:moveTo>
                    <a:pt x="1238326" y="32207"/>
                  </a:moveTo>
                  <a:lnTo>
                    <a:pt x="1219288" y="31711"/>
                  </a:lnTo>
                  <a:lnTo>
                    <a:pt x="1218793" y="50761"/>
                  </a:lnTo>
                  <a:lnTo>
                    <a:pt x="1237830" y="51257"/>
                  </a:lnTo>
                  <a:lnTo>
                    <a:pt x="1238326" y="32207"/>
                  </a:lnTo>
                  <a:close/>
                </a:path>
                <a:path w="1543050" h="59689">
                  <a:moveTo>
                    <a:pt x="1276413" y="33197"/>
                  </a:moveTo>
                  <a:lnTo>
                    <a:pt x="1257376" y="32702"/>
                  </a:lnTo>
                  <a:lnTo>
                    <a:pt x="1256880" y="51752"/>
                  </a:lnTo>
                  <a:lnTo>
                    <a:pt x="1275918" y="52247"/>
                  </a:lnTo>
                  <a:lnTo>
                    <a:pt x="1276413" y="33197"/>
                  </a:lnTo>
                  <a:close/>
                </a:path>
                <a:path w="1543050" h="59689">
                  <a:moveTo>
                    <a:pt x="1314500" y="34201"/>
                  </a:moveTo>
                  <a:lnTo>
                    <a:pt x="1295463" y="33693"/>
                  </a:lnTo>
                  <a:lnTo>
                    <a:pt x="1294968" y="52743"/>
                  </a:lnTo>
                  <a:lnTo>
                    <a:pt x="1314005" y="53238"/>
                  </a:lnTo>
                  <a:lnTo>
                    <a:pt x="1314500" y="34201"/>
                  </a:lnTo>
                  <a:close/>
                </a:path>
                <a:path w="1543050" h="59689">
                  <a:moveTo>
                    <a:pt x="1352588" y="35191"/>
                  </a:moveTo>
                  <a:lnTo>
                    <a:pt x="1333550" y="34696"/>
                  </a:lnTo>
                  <a:lnTo>
                    <a:pt x="1333055" y="53733"/>
                  </a:lnTo>
                  <a:lnTo>
                    <a:pt x="1352092" y="54229"/>
                  </a:lnTo>
                  <a:lnTo>
                    <a:pt x="1352588" y="35191"/>
                  </a:lnTo>
                  <a:close/>
                </a:path>
                <a:path w="1543050" h="59689">
                  <a:moveTo>
                    <a:pt x="1390675" y="36182"/>
                  </a:moveTo>
                  <a:lnTo>
                    <a:pt x="1371638" y="35687"/>
                  </a:lnTo>
                  <a:lnTo>
                    <a:pt x="1371142" y="54724"/>
                  </a:lnTo>
                  <a:lnTo>
                    <a:pt x="1390180" y="55219"/>
                  </a:lnTo>
                  <a:lnTo>
                    <a:pt x="1390675" y="36182"/>
                  </a:lnTo>
                  <a:close/>
                </a:path>
                <a:path w="1543050" h="59689">
                  <a:moveTo>
                    <a:pt x="1428762" y="37172"/>
                  </a:moveTo>
                  <a:lnTo>
                    <a:pt x="1409725" y="36677"/>
                  </a:lnTo>
                  <a:lnTo>
                    <a:pt x="1409230" y="55714"/>
                  </a:lnTo>
                  <a:lnTo>
                    <a:pt x="1428267" y="56210"/>
                  </a:lnTo>
                  <a:lnTo>
                    <a:pt x="1428762" y="37172"/>
                  </a:lnTo>
                  <a:close/>
                </a:path>
                <a:path w="1543050" h="59689">
                  <a:moveTo>
                    <a:pt x="1466850" y="38163"/>
                  </a:moveTo>
                  <a:lnTo>
                    <a:pt x="1447812" y="37668"/>
                  </a:lnTo>
                  <a:lnTo>
                    <a:pt x="1447317" y="56705"/>
                  </a:lnTo>
                  <a:lnTo>
                    <a:pt x="1466354" y="57200"/>
                  </a:lnTo>
                  <a:lnTo>
                    <a:pt x="1466850" y="38163"/>
                  </a:lnTo>
                  <a:close/>
                </a:path>
                <a:path w="1543050" h="59689">
                  <a:moveTo>
                    <a:pt x="1504937" y="39154"/>
                  </a:moveTo>
                  <a:lnTo>
                    <a:pt x="1485900" y="38658"/>
                  </a:lnTo>
                  <a:lnTo>
                    <a:pt x="1485404" y="57696"/>
                  </a:lnTo>
                  <a:lnTo>
                    <a:pt x="1504442" y="58191"/>
                  </a:lnTo>
                  <a:lnTo>
                    <a:pt x="1504937" y="39154"/>
                  </a:lnTo>
                  <a:close/>
                </a:path>
                <a:path w="1543050" h="59689">
                  <a:moveTo>
                    <a:pt x="1543024" y="40144"/>
                  </a:moveTo>
                  <a:lnTo>
                    <a:pt x="1523987" y="39649"/>
                  </a:lnTo>
                  <a:lnTo>
                    <a:pt x="1523492" y="58686"/>
                  </a:lnTo>
                  <a:lnTo>
                    <a:pt x="1542529" y="59182"/>
                  </a:lnTo>
                  <a:lnTo>
                    <a:pt x="1543024" y="40144"/>
                  </a:lnTo>
                  <a:close/>
                </a:path>
              </a:pathLst>
            </a:custGeom>
            <a:solidFill>
              <a:srgbClr val="748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844574" y="3910771"/>
              <a:ext cx="39370" cy="57150"/>
            </a:xfrm>
            <a:custGeom>
              <a:avLst/>
              <a:gdLst/>
              <a:ahLst/>
              <a:cxnLst/>
              <a:rect l="l" t="t" r="r" b="b"/>
              <a:pathLst>
                <a:path w="39370" h="57150">
                  <a:moveTo>
                    <a:pt x="0" y="57130"/>
                  </a:moveTo>
                  <a:lnTo>
                    <a:pt x="38830" y="29556"/>
                  </a:lnTo>
                  <a:lnTo>
                    <a:pt x="1486" y="0"/>
                  </a:lnTo>
                </a:path>
              </a:pathLst>
            </a:custGeom>
            <a:ln w="19049">
              <a:solidFill>
                <a:srgbClr val="7485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296663" y="4169790"/>
              <a:ext cx="1289685" cy="445134"/>
            </a:xfrm>
            <a:custGeom>
              <a:avLst/>
              <a:gdLst/>
              <a:ahLst/>
              <a:cxnLst/>
              <a:rect l="l" t="t" r="r" b="b"/>
              <a:pathLst>
                <a:path w="1289684" h="445135">
                  <a:moveTo>
                    <a:pt x="24091" y="6007"/>
                  </a:moveTo>
                  <a:lnTo>
                    <a:pt x="6007" y="0"/>
                  </a:lnTo>
                  <a:lnTo>
                    <a:pt x="0" y="18072"/>
                  </a:lnTo>
                  <a:lnTo>
                    <a:pt x="18084" y="24079"/>
                  </a:lnTo>
                  <a:lnTo>
                    <a:pt x="24091" y="6007"/>
                  </a:lnTo>
                  <a:close/>
                </a:path>
                <a:path w="1289684" h="445135">
                  <a:moveTo>
                    <a:pt x="60248" y="18021"/>
                  </a:moveTo>
                  <a:lnTo>
                    <a:pt x="42164" y="12014"/>
                  </a:lnTo>
                  <a:lnTo>
                    <a:pt x="36156" y="30086"/>
                  </a:lnTo>
                  <a:lnTo>
                    <a:pt x="54229" y="36106"/>
                  </a:lnTo>
                  <a:lnTo>
                    <a:pt x="60248" y="18021"/>
                  </a:lnTo>
                  <a:close/>
                </a:path>
                <a:path w="1289684" h="445135">
                  <a:moveTo>
                    <a:pt x="96393" y="30035"/>
                  </a:moveTo>
                  <a:lnTo>
                    <a:pt x="78320" y="24028"/>
                  </a:lnTo>
                  <a:lnTo>
                    <a:pt x="72313" y="42113"/>
                  </a:lnTo>
                  <a:lnTo>
                    <a:pt x="90385" y="48120"/>
                  </a:lnTo>
                  <a:lnTo>
                    <a:pt x="96393" y="30035"/>
                  </a:lnTo>
                  <a:close/>
                </a:path>
                <a:path w="1289684" h="445135">
                  <a:moveTo>
                    <a:pt x="132549" y="42049"/>
                  </a:moveTo>
                  <a:lnTo>
                    <a:pt x="114477" y="36042"/>
                  </a:lnTo>
                  <a:lnTo>
                    <a:pt x="108470" y="54127"/>
                  </a:lnTo>
                  <a:lnTo>
                    <a:pt x="126542" y="60134"/>
                  </a:lnTo>
                  <a:lnTo>
                    <a:pt x="132549" y="42049"/>
                  </a:lnTo>
                  <a:close/>
                </a:path>
                <a:path w="1289684" h="445135">
                  <a:moveTo>
                    <a:pt x="168706" y="54076"/>
                  </a:moveTo>
                  <a:lnTo>
                    <a:pt x="150634" y="48056"/>
                  </a:lnTo>
                  <a:lnTo>
                    <a:pt x="144627" y="66141"/>
                  </a:lnTo>
                  <a:lnTo>
                    <a:pt x="162699" y="72148"/>
                  </a:lnTo>
                  <a:lnTo>
                    <a:pt x="168706" y="54076"/>
                  </a:lnTo>
                  <a:close/>
                </a:path>
                <a:path w="1289684" h="445135">
                  <a:moveTo>
                    <a:pt x="204863" y="66090"/>
                  </a:moveTo>
                  <a:lnTo>
                    <a:pt x="186791" y="60083"/>
                  </a:lnTo>
                  <a:lnTo>
                    <a:pt x="180784" y="78155"/>
                  </a:lnTo>
                  <a:lnTo>
                    <a:pt x="198856" y="84162"/>
                  </a:lnTo>
                  <a:lnTo>
                    <a:pt x="204863" y="66090"/>
                  </a:lnTo>
                  <a:close/>
                </a:path>
                <a:path w="1289684" h="445135">
                  <a:moveTo>
                    <a:pt x="241020" y="78105"/>
                  </a:moveTo>
                  <a:lnTo>
                    <a:pt x="222948" y="72097"/>
                  </a:lnTo>
                  <a:lnTo>
                    <a:pt x="216941" y="90170"/>
                  </a:lnTo>
                  <a:lnTo>
                    <a:pt x="235013" y="96177"/>
                  </a:lnTo>
                  <a:lnTo>
                    <a:pt x="241020" y="78105"/>
                  </a:lnTo>
                  <a:close/>
                </a:path>
                <a:path w="1289684" h="445135">
                  <a:moveTo>
                    <a:pt x="277177" y="90119"/>
                  </a:moveTo>
                  <a:lnTo>
                    <a:pt x="259092" y="84112"/>
                  </a:lnTo>
                  <a:lnTo>
                    <a:pt x="253085" y="102184"/>
                  </a:lnTo>
                  <a:lnTo>
                    <a:pt x="271170" y="108191"/>
                  </a:lnTo>
                  <a:lnTo>
                    <a:pt x="277177" y="90119"/>
                  </a:lnTo>
                  <a:close/>
                </a:path>
                <a:path w="1289684" h="445135">
                  <a:moveTo>
                    <a:pt x="313334" y="102133"/>
                  </a:moveTo>
                  <a:lnTo>
                    <a:pt x="295249" y="96126"/>
                  </a:lnTo>
                  <a:lnTo>
                    <a:pt x="289242" y="114211"/>
                  </a:lnTo>
                  <a:lnTo>
                    <a:pt x="307327" y="120218"/>
                  </a:lnTo>
                  <a:lnTo>
                    <a:pt x="313334" y="102133"/>
                  </a:lnTo>
                  <a:close/>
                </a:path>
                <a:path w="1289684" h="445135">
                  <a:moveTo>
                    <a:pt x="349491" y="114147"/>
                  </a:moveTo>
                  <a:lnTo>
                    <a:pt x="331406" y="108140"/>
                  </a:lnTo>
                  <a:lnTo>
                    <a:pt x="325399" y="126225"/>
                  </a:lnTo>
                  <a:lnTo>
                    <a:pt x="343484" y="132232"/>
                  </a:lnTo>
                  <a:lnTo>
                    <a:pt x="349491" y="114147"/>
                  </a:lnTo>
                  <a:close/>
                </a:path>
                <a:path w="1289684" h="445135">
                  <a:moveTo>
                    <a:pt x="385648" y="126161"/>
                  </a:moveTo>
                  <a:lnTo>
                    <a:pt x="367563" y="120154"/>
                  </a:lnTo>
                  <a:lnTo>
                    <a:pt x="361556" y="138239"/>
                  </a:lnTo>
                  <a:lnTo>
                    <a:pt x="379641" y="144246"/>
                  </a:lnTo>
                  <a:lnTo>
                    <a:pt x="385648" y="126161"/>
                  </a:lnTo>
                  <a:close/>
                </a:path>
                <a:path w="1289684" h="445135">
                  <a:moveTo>
                    <a:pt x="421792" y="138188"/>
                  </a:moveTo>
                  <a:lnTo>
                    <a:pt x="403720" y="132168"/>
                  </a:lnTo>
                  <a:lnTo>
                    <a:pt x="397713" y="150253"/>
                  </a:lnTo>
                  <a:lnTo>
                    <a:pt x="415785" y="156260"/>
                  </a:lnTo>
                  <a:lnTo>
                    <a:pt x="421792" y="138188"/>
                  </a:lnTo>
                  <a:close/>
                </a:path>
                <a:path w="1289684" h="445135">
                  <a:moveTo>
                    <a:pt x="457949" y="150202"/>
                  </a:moveTo>
                  <a:lnTo>
                    <a:pt x="439877" y="144195"/>
                  </a:lnTo>
                  <a:lnTo>
                    <a:pt x="433870" y="162267"/>
                  </a:lnTo>
                  <a:lnTo>
                    <a:pt x="451942" y="168275"/>
                  </a:lnTo>
                  <a:lnTo>
                    <a:pt x="457949" y="150202"/>
                  </a:lnTo>
                  <a:close/>
                </a:path>
                <a:path w="1289684" h="445135">
                  <a:moveTo>
                    <a:pt x="494106" y="162217"/>
                  </a:moveTo>
                  <a:lnTo>
                    <a:pt x="476034" y="156210"/>
                  </a:lnTo>
                  <a:lnTo>
                    <a:pt x="470027" y="174282"/>
                  </a:lnTo>
                  <a:lnTo>
                    <a:pt x="488099" y="180289"/>
                  </a:lnTo>
                  <a:lnTo>
                    <a:pt x="494106" y="162217"/>
                  </a:lnTo>
                  <a:close/>
                </a:path>
                <a:path w="1289684" h="445135">
                  <a:moveTo>
                    <a:pt x="530263" y="174231"/>
                  </a:moveTo>
                  <a:lnTo>
                    <a:pt x="512191" y="168224"/>
                  </a:lnTo>
                  <a:lnTo>
                    <a:pt x="506183" y="186296"/>
                  </a:lnTo>
                  <a:lnTo>
                    <a:pt x="524256" y="192303"/>
                  </a:lnTo>
                  <a:lnTo>
                    <a:pt x="530263" y="174231"/>
                  </a:lnTo>
                  <a:close/>
                </a:path>
                <a:path w="1289684" h="445135">
                  <a:moveTo>
                    <a:pt x="566420" y="186245"/>
                  </a:moveTo>
                  <a:lnTo>
                    <a:pt x="548347" y="180238"/>
                  </a:lnTo>
                  <a:lnTo>
                    <a:pt x="542340" y="198323"/>
                  </a:lnTo>
                  <a:lnTo>
                    <a:pt x="560412" y="204330"/>
                  </a:lnTo>
                  <a:lnTo>
                    <a:pt x="566420" y="186245"/>
                  </a:lnTo>
                  <a:close/>
                </a:path>
                <a:path w="1289684" h="445135">
                  <a:moveTo>
                    <a:pt x="602576" y="198259"/>
                  </a:moveTo>
                  <a:lnTo>
                    <a:pt x="584504" y="192252"/>
                  </a:lnTo>
                  <a:lnTo>
                    <a:pt x="578485" y="210337"/>
                  </a:lnTo>
                  <a:lnTo>
                    <a:pt x="596569" y="216344"/>
                  </a:lnTo>
                  <a:lnTo>
                    <a:pt x="602576" y="198259"/>
                  </a:lnTo>
                  <a:close/>
                </a:path>
                <a:path w="1289684" h="445135">
                  <a:moveTo>
                    <a:pt x="638733" y="210273"/>
                  </a:moveTo>
                  <a:lnTo>
                    <a:pt x="620649" y="204266"/>
                  </a:lnTo>
                  <a:lnTo>
                    <a:pt x="614641" y="222351"/>
                  </a:lnTo>
                  <a:lnTo>
                    <a:pt x="632726" y="228358"/>
                  </a:lnTo>
                  <a:lnTo>
                    <a:pt x="638733" y="210273"/>
                  </a:lnTo>
                  <a:close/>
                </a:path>
                <a:path w="1289684" h="445135">
                  <a:moveTo>
                    <a:pt x="674890" y="222300"/>
                  </a:moveTo>
                  <a:lnTo>
                    <a:pt x="656805" y="216281"/>
                  </a:lnTo>
                  <a:lnTo>
                    <a:pt x="650798" y="234365"/>
                  </a:lnTo>
                  <a:lnTo>
                    <a:pt x="668883" y="240372"/>
                  </a:lnTo>
                  <a:lnTo>
                    <a:pt x="674890" y="222300"/>
                  </a:lnTo>
                  <a:close/>
                </a:path>
                <a:path w="1289684" h="445135">
                  <a:moveTo>
                    <a:pt x="711047" y="234315"/>
                  </a:moveTo>
                  <a:lnTo>
                    <a:pt x="692962" y="228307"/>
                  </a:lnTo>
                  <a:lnTo>
                    <a:pt x="686955" y="246380"/>
                  </a:lnTo>
                  <a:lnTo>
                    <a:pt x="705040" y="252387"/>
                  </a:lnTo>
                  <a:lnTo>
                    <a:pt x="711047" y="234315"/>
                  </a:lnTo>
                  <a:close/>
                </a:path>
                <a:path w="1289684" h="445135">
                  <a:moveTo>
                    <a:pt x="747204" y="246329"/>
                  </a:moveTo>
                  <a:lnTo>
                    <a:pt x="729119" y="240322"/>
                  </a:lnTo>
                  <a:lnTo>
                    <a:pt x="723112" y="258394"/>
                  </a:lnTo>
                  <a:lnTo>
                    <a:pt x="741184" y="264401"/>
                  </a:lnTo>
                  <a:lnTo>
                    <a:pt x="747204" y="246329"/>
                  </a:lnTo>
                  <a:close/>
                </a:path>
                <a:path w="1289684" h="445135">
                  <a:moveTo>
                    <a:pt x="783348" y="258343"/>
                  </a:moveTo>
                  <a:lnTo>
                    <a:pt x="765276" y="252336"/>
                  </a:lnTo>
                  <a:lnTo>
                    <a:pt x="759269" y="270408"/>
                  </a:lnTo>
                  <a:lnTo>
                    <a:pt x="777341" y="276415"/>
                  </a:lnTo>
                  <a:lnTo>
                    <a:pt x="783348" y="258343"/>
                  </a:lnTo>
                  <a:close/>
                </a:path>
                <a:path w="1289684" h="445135">
                  <a:moveTo>
                    <a:pt x="819505" y="270357"/>
                  </a:moveTo>
                  <a:lnTo>
                    <a:pt x="801433" y="264350"/>
                  </a:lnTo>
                  <a:lnTo>
                    <a:pt x="795426" y="282435"/>
                  </a:lnTo>
                  <a:lnTo>
                    <a:pt x="813498" y="288442"/>
                  </a:lnTo>
                  <a:lnTo>
                    <a:pt x="819505" y="270357"/>
                  </a:lnTo>
                  <a:close/>
                </a:path>
                <a:path w="1289684" h="445135">
                  <a:moveTo>
                    <a:pt x="855662" y="282371"/>
                  </a:moveTo>
                  <a:lnTo>
                    <a:pt x="837590" y="276364"/>
                  </a:lnTo>
                  <a:lnTo>
                    <a:pt x="831583" y="294449"/>
                  </a:lnTo>
                  <a:lnTo>
                    <a:pt x="849655" y="300456"/>
                  </a:lnTo>
                  <a:lnTo>
                    <a:pt x="855662" y="282371"/>
                  </a:lnTo>
                  <a:close/>
                </a:path>
                <a:path w="1289684" h="445135">
                  <a:moveTo>
                    <a:pt x="891819" y="294386"/>
                  </a:moveTo>
                  <a:lnTo>
                    <a:pt x="873747" y="288378"/>
                  </a:lnTo>
                  <a:lnTo>
                    <a:pt x="867740" y="306463"/>
                  </a:lnTo>
                  <a:lnTo>
                    <a:pt x="885812" y="312470"/>
                  </a:lnTo>
                  <a:lnTo>
                    <a:pt x="891819" y="294386"/>
                  </a:lnTo>
                  <a:close/>
                </a:path>
                <a:path w="1289684" h="445135">
                  <a:moveTo>
                    <a:pt x="927976" y="306412"/>
                  </a:moveTo>
                  <a:lnTo>
                    <a:pt x="909904" y="300405"/>
                  </a:lnTo>
                  <a:lnTo>
                    <a:pt x="903897" y="318477"/>
                  </a:lnTo>
                  <a:lnTo>
                    <a:pt x="921969" y="324485"/>
                  </a:lnTo>
                  <a:lnTo>
                    <a:pt x="927976" y="306412"/>
                  </a:lnTo>
                  <a:close/>
                </a:path>
                <a:path w="1289684" h="445135">
                  <a:moveTo>
                    <a:pt x="964133" y="318427"/>
                  </a:moveTo>
                  <a:lnTo>
                    <a:pt x="946048" y="312420"/>
                  </a:lnTo>
                  <a:lnTo>
                    <a:pt x="940041" y="330492"/>
                  </a:lnTo>
                  <a:lnTo>
                    <a:pt x="958126" y="336499"/>
                  </a:lnTo>
                  <a:lnTo>
                    <a:pt x="964133" y="318427"/>
                  </a:lnTo>
                  <a:close/>
                </a:path>
                <a:path w="1289684" h="445135">
                  <a:moveTo>
                    <a:pt x="1000290" y="330441"/>
                  </a:moveTo>
                  <a:lnTo>
                    <a:pt x="982205" y="324434"/>
                  </a:lnTo>
                  <a:lnTo>
                    <a:pt x="976198" y="342506"/>
                  </a:lnTo>
                  <a:lnTo>
                    <a:pt x="994283" y="348513"/>
                  </a:lnTo>
                  <a:lnTo>
                    <a:pt x="1000290" y="330441"/>
                  </a:lnTo>
                  <a:close/>
                </a:path>
                <a:path w="1289684" h="445135">
                  <a:moveTo>
                    <a:pt x="1036447" y="342455"/>
                  </a:moveTo>
                  <a:lnTo>
                    <a:pt x="1018362" y="336448"/>
                  </a:lnTo>
                  <a:lnTo>
                    <a:pt x="1012355" y="354520"/>
                  </a:lnTo>
                  <a:lnTo>
                    <a:pt x="1030439" y="360527"/>
                  </a:lnTo>
                  <a:lnTo>
                    <a:pt x="1036447" y="342455"/>
                  </a:lnTo>
                  <a:close/>
                </a:path>
                <a:path w="1289684" h="445135">
                  <a:moveTo>
                    <a:pt x="1072603" y="354469"/>
                  </a:moveTo>
                  <a:lnTo>
                    <a:pt x="1054519" y="348462"/>
                  </a:lnTo>
                  <a:lnTo>
                    <a:pt x="1048512" y="366547"/>
                  </a:lnTo>
                  <a:lnTo>
                    <a:pt x="1066596" y="372554"/>
                  </a:lnTo>
                  <a:lnTo>
                    <a:pt x="1072603" y="354469"/>
                  </a:lnTo>
                  <a:close/>
                </a:path>
                <a:path w="1289684" h="445135">
                  <a:moveTo>
                    <a:pt x="1108760" y="366483"/>
                  </a:moveTo>
                  <a:lnTo>
                    <a:pt x="1090676" y="360476"/>
                  </a:lnTo>
                  <a:lnTo>
                    <a:pt x="1084668" y="378561"/>
                  </a:lnTo>
                  <a:lnTo>
                    <a:pt x="1102741" y="384568"/>
                  </a:lnTo>
                  <a:lnTo>
                    <a:pt x="1108760" y="366483"/>
                  </a:lnTo>
                  <a:close/>
                </a:path>
                <a:path w="1289684" h="445135">
                  <a:moveTo>
                    <a:pt x="1144905" y="378498"/>
                  </a:moveTo>
                  <a:lnTo>
                    <a:pt x="1126832" y="372491"/>
                  </a:lnTo>
                  <a:lnTo>
                    <a:pt x="1120825" y="390575"/>
                  </a:lnTo>
                  <a:lnTo>
                    <a:pt x="1138897" y="396582"/>
                  </a:lnTo>
                  <a:lnTo>
                    <a:pt x="1144905" y="378498"/>
                  </a:lnTo>
                  <a:close/>
                </a:path>
                <a:path w="1289684" h="445135">
                  <a:moveTo>
                    <a:pt x="1181061" y="390525"/>
                  </a:moveTo>
                  <a:lnTo>
                    <a:pt x="1162989" y="384517"/>
                  </a:lnTo>
                  <a:lnTo>
                    <a:pt x="1156982" y="402590"/>
                  </a:lnTo>
                  <a:lnTo>
                    <a:pt x="1175054" y="408597"/>
                  </a:lnTo>
                  <a:lnTo>
                    <a:pt x="1181061" y="390525"/>
                  </a:lnTo>
                  <a:close/>
                </a:path>
                <a:path w="1289684" h="445135">
                  <a:moveTo>
                    <a:pt x="1217218" y="402539"/>
                  </a:moveTo>
                  <a:lnTo>
                    <a:pt x="1199146" y="396532"/>
                  </a:lnTo>
                  <a:lnTo>
                    <a:pt x="1193139" y="414604"/>
                  </a:lnTo>
                  <a:lnTo>
                    <a:pt x="1211211" y="420611"/>
                  </a:lnTo>
                  <a:lnTo>
                    <a:pt x="1217218" y="402539"/>
                  </a:lnTo>
                  <a:close/>
                </a:path>
                <a:path w="1289684" h="445135">
                  <a:moveTo>
                    <a:pt x="1253375" y="414553"/>
                  </a:moveTo>
                  <a:lnTo>
                    <a:pt x="1235303" y="408546"/>
                  </a:lnTo>
                  <a:lnTo>
                    <a:pt x="1229296" y="426618"/>
                  </a:lnTo>
                  <a:lnTo>
                    <a:pt x="1247368" y="432625"/>
                  </a:lnTo>
                  <a:lnTo>
                    <a:pt x="1253375" y="414553"/>
                  </a:lnTo>
                  <a:close/>
                </a:path>
                <a:path w="1289684" h="445135">
                  <a:moveTo>
                    <a:pt x="1289532" y="426567"/>
                  </a:moveTo>
                  <a:lnTo>
                    <a:pt x="1271460" y="420560"/>
                  </a:lnTo>
                  <a:lnTo>
                    <a:pt x="1265440" y="438632"/>
                  </a:lnTo>
                  <a:lnTo>
                    <a:pt x="1283525" y="444639"/>
                  </a:lnTo>
                  <a:lnTo>
                    <a:pt x="1289532" y="426567"/>
                  </a:lnTo>
                  <a:close/>
                </a:path>
              </a:pathLst>
            </a:custGeom>
            <a:solidFill>
              <a:srgbClr val="748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538029" y="4566258"/>
              <a:ext cx="45720" cy="54610"/>
            </a:xfrm>
            <a:custGeom>
              <a:avLst/>
              <a:gdLst/>
              <a:ahLst/>
              <a:cxnLst/>
              <a:rect l="l" t="t" r="r" b="b"/>
              <a:pathLst>
                <a:path w="45720" h="54610">
                  <a:moveTo>
                    <a:pt x="0" y="54233"/>
                  </a:moveTo>
                  <a:lnTo>
                    <a:pt x="45167" y="39132"/>
                  </a:lnTo>
                  <a:lnTo>
                    <a:pt x="18024" y="0"/>
                  </a:lnTo>
                </a:path>
              </a:pathLst>
            </a:custGeom>
            <a:ln w="19049">
              <a:solidFill>
                <a:srgbClr val="7485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084166" y="4341850"/>
              <a:ext cx="687070" cy="911225"/>
            </a:xfrm>
            <a:custGeom>
              <a:avLst/>
              <a:gdLst/>
              <a:ahLst/>
              <a:cxnLst/>
              <a:rect l="l" t="t" r="r" b="b"/>
              <a:pathLst>
                <a:path w="687070" h="911225">
                  <a:moveTo>
                    <a:pt x="25946" y="14300"/>
                  </a:moveTo>
                  <a:lnTo>
                    <a:pt x="15265" y="0"/>
                  </a:lnTo>
                  <a:lnTo>
                    <a:pt x="0" y="11391"/>
                  </a:lnTo>
                  <a:lnTo>
                    <a:pt x="10668" y="25692"/>
                  </a:lnTo>
                  <a:lnTo>
                    <a:pt x="25946" y="14300"/>
                  </a:lnTo>
                  <a:close/>
                </a:path>
                <a:path w="687070" h="911225">
                  <a:moveTo>
                    <a:pt x="48729" y="44831"/>
                  </a:moveTo>
                  <a:lnTo>
                    <a:pt x="37338" y="29565"/>
                  </a:lnTo>
                  <a:lnTo>
                    <a:pt x="22059" y="40957"/>
                  </a:lnTo>
                  <a:lnTo>
                    <a:pt x="33464" y="56222"/>
                  </a:lnTo>
                  <a:lnTo>
                    <a:pt x="48729" y="44831"/>
                  </a:lnTo>
                  <a:close/>
                </a:path>
                <a:path w="687070" h="911225">
                  <a:moveTo>
                    <a:pt x="71513" y="75374"/>
                  </a:moveTo>
                  <a:lnTo>
                    <a:pt x="60121" y="60096"/>
                  </a:lnTo>
                  <a:lnTo>
                    <a:pt x="44856" y="71488"/>
                  </a:lnTo>
                  <a:lnTo>
                    <a:pt x="56248" y="86766"/>
                  </a:lnTo>
                  <a:lnTo>
                    <a:pt x="71513" y="75374"/>
                  </a:lnTo>
                  <a:close/>
                </a:path>
                <a:path w="687070" h="911225">
                  <a:moveTo>
                    <a:pt x="94297" y="105905"/>
                  </a:moveTo>
                  <a:lnTo>
                    <a:pt x="82905" y="90639"/>
                  </a:lnTo>
                  <a:lnTo>
                    <a:pt x="67640" y="102031"/>
                  </a:lnTo>
                  <a:lnTo>
                    <a:pt x="79032" y="117297"/>
                  </a:lnTo>
                  <a:lnTo>
                    <a:pt x="94297" y="105905"/>
                  </a:lnTo>
                  <a:close/>
                </a:path>
                <a:path w="687070" h="911225">
                  <a:moveTo>
                    <a:pt x="117081" y="136436"/>
                  </a:moveTo>
                  <a:lnTo>
                    <a:pt x="105689" y="121170"/>
                  </a:lnTo>
                  <a:lnTo>
                    <a:pt x="90424" y="132562"/>
                  </a:lnTo>
                  <a:lnTo>
                    <a:pt x="101815" y="147828"/>
                  </a:lnTo>
                  <a:lnTo>
                    <a:pt x="117081" y="136436"/>
                  </a:lnTo>
                  <a:close/>
                </a:path>
                <a:path w="687070" h="911225">
                  <a:moveTo>
                    <a:pt x="139877" y="166966"/>
                  </a:moveTo>
                  <a:lnTo>
                    <a:pt x="128485" y="151701"/>
                  </a:lnTo>
                  <a:lnTo>
                    <a:pt x="113207" y="163093"/>
                  </a:lnTo>
                  <a:lnTo>
                    <a:pt x="124612" y="178371"/>
                  </a:lnTo>
                  <a:lnTo>
                    <a:pt x="139877" y="166966"/>
                  </a:lnTo>
                  <a:close/>
                </a:path>
                <a:path w="687070" h="911225">
                  <a:moveTo>
                    <a:pt x="162661" y="197510"/>
                  </a:moveTo>
                  <a:lnTo>
                    <a:pt x="151269" y="182245"/>
                  </a:lnTo>
                  <a:lnTo>
                    <a:pt x="136004" y="193636"/>
                  </a:lnTo>
                  <a:lnTo>
                    <a:pt x="147396" y="208902"/>
                  </a:lnTo>
                  <a:lnTo>
                    <a:pt x="162661" y="197510"/>
                  </a:lnTo>
                  <a:close/>
                </a:path>
                <a:path w="687070" h="911225">
                  <a:moveTo>
                    <a:pt x="185445" y="228041"/>
                  </a:moveTo>
                  <a:lnTo>
                    <a:pt x="174053" y="212775"/>
                  </a:lnTo>
                  <a:lnTo>
                    <a:pt x="158788" y="224167"/>
                  </a:lnTo>
                  <a:lnTo>
                    <a:pt x="170180" y="239433"/>
                  </a:lnTo>
                  <a:lnTo>
                    <a:pt x="185445" y="228041"/>
                  </a:lnTo>
                  <a:close/>
                </a:path>
                <a:path w="687070" h="911225">
                  <a:moveTo>
                    <a:pt x="208229" y="258572"/>
                  </a:moveTo>
                  <a:lnTo>
                    <a:pt x="196837" y="243306"/>
                  </a:lnTo>
                  <a:lnTo>
                    <a:pt x="181571" y="254698"/>
                  </a:lnTo>
                  <a:lnTo>
                    <a:pt x="192963" y="269976"/>
                  </a:lnTo>
                  <a:lnTo>
                    <a:pt x="208229" y="258572"/>
                  </a:lnTo>
                  <a:close/>
                </a:path>
                <a:path w="687070" h="911225">
                  <a:moveTo>
                    <a:pt x="231025" y="289115"/>
                  </a:moveTo>
                  <a:lnTo>
                    <a:pt x="219621" y="273850"/>
                  </a:lnTo>
                  <a:lnTo>
                    <a:pt x="204355" y="285242"/>
                  </a:lnTo>
                  <a:lnTo>
                    <a:pt x="215747" y="300507"/>
                  </a:lnTo>
                  <a:lnTo>
                    <a:pt x="231025" y="289115"/>
                  </a:lnTo>
                  <a:close/>
                </a:path>
                <a:path w="687070" h="911225">
                  <a:moveTo>
                    <a:pt x="253809" y="319646"/>
                  </a:moveTo>
                  <a:lnTo>
                    <a:pt x="242417" y="304380"/>
                  </a:lnTo>
                  <a:lnTo>
                    <a:pt x="227152" y="315772"/>
                  </a:lnTo>
                  <a:lnTo>
                    <a:pt x="238544" y="331038"/>
                  </a:lnTo>
                  <a:lnTo>
                    <a:pt x="253809" y="319646"/>
                  </a:lnTo>
                  <a:close/>
                </a:path>
                <a:path w="687070" h="911225">
                  <a:moveTo>
                    <a:pt x="276593" y="350177"/>
                  </a:moveTo>
                  <a:lnTo>
                    <a:pt x="265201" y="334911"/>
                  </a:lnTo>
                  <a:lnTo>
                    <a:pt x="249936" y="346303"/>
                  </a:lnTo>
                  <a:lnTo>
                    <a:pt x="261327" y="361569"/>
                  </a:lnTo>
                  <a:lnTo>
                    <a:pt x="276593" y="350177"/>
                  </a:lnTo>
                  <a:close/>
                </a:path>
                <a:path w="687070" h="911225">
                  <a:moveTo>
                    <a:pt x="299377" y="380720"/>
                  </a:moveTo>
                  <a:lnTo>
                    <a:pt x="287985" y="365455"/>
                  </a:lnTo>
                  <a:lnTo>
                    <a:pt x="272719" y="376847"/>
                  </a:lnTo>
                  <a:lnTo>
                    <a:pt x="284111" y="392112"/>
                  </a:lnTo>
                  <a:lnTo>
                    <a:pt x="299377" y="380720"/>
                  </a:lnTo>
                  <a:close/>
                </a:path>
                <a:path w="687070" h="911225">
                  <a:moveTo>
                    <a:pt x="322173" y="411251"/>
                  </a:moveTo>
                  <a:lnTo>
                    <a:pt x="310769" y="395986"/>
                  </a:lnTo>
                  <a:lnTo>
                    <a:pt x="295503" y="407377"/>
                  </a:lnTo>
                  <a:lnTo>
                    <a:pt x="306895" y="422643"/>
                  </a:lnTo>
                  <a:lnTo>
                    <a:pt x="322173" y="411251"/>
                  </a:lnTo>
                  <a:close/>
                </a:path>
                <a:path w="687070" h="911225">
                  <a:moveTo>
                    <a:pt x="344957" y="441782"/>
                  </a:moveTo>
                  <a:lnTo>
                    <a:pt x="333565" y="426516"/>
                  </a:lnTo>
                  <a:lnTo>
                    <a:pt x="318287" y="437908"/>
                  </a:lnTo>
                  <a:lnTo>
                    <a:pt x="329692" y="453174"/>
                  </a:lnTo>
                  <a:lnTo>
                    <a:pt x="344957" y="441782"/>
                  </a:lnTo>
                  <a:close/>
                </a:path>
                <a:path w="687070" h="911225">
                  <a:moveTo>
                    <a:pt x="367741" y="472325"/>
                  </a:moveTo>
                  <a:lnTo>
                    <a:pt x="356349" y="457047"/>
                  </a:lnTo>
                  <a:lnTo>
                    <a:pt x="341083" y="468452"/>
                  </a:lnTo>
                  <a:lnTo>
                    <a:pt x="352475" y="483717"/>
                  </a:lnTo>
                  <a:lnTo>
                    <a:pt x="367741" y="472325"/>
                  </a:lnTo>
                  <a:close/>
                </a:path>
                <a:path w="687070" h="911225">
                  <a:moveTo>
                    <a:pt x="390525" y="502856"/>
                  </a:moveTo>
                  <a:lnTo>
                    <a:pt x="379133" y="487591"/>
                  </a:lnTo>
                  <a:lnTo>
                    <a:pt x="363867" y="498983"/>
                  </a:lnTo>
                  <a:lnTo>
                    <a:pt x="375259" y="514248"/>
                  </a:lnTo>
                  <a:lnTo>
                    <a:pt x="390525" y="502856"/>
                  </a:lnTo>
                  <a:close/>
                </a:path>
                <a:path w="687070" h="911225">
                  <a:moveTo>
                    <a:pt x="413308" y="533387"/>
                  </a:moveTo>
                  <a:lnTo>
                    <a:pt x="401916" y="518121"/>
                  </a:lnTo>
                  <a:lnTo>
                    <a:pt x="386651" y="529513"/>
                  </a:lnTo>
                  <a:lnTo>
                    <a:pt x="398043" y="544779"/>
                  </a:lnTo>
                  <a:lnTo>
                    <a:pt x="413308" y="533387"/>
                  </a:lnTo>
                  <a:close/>
                </a:path>
                <a:path w="687070" h="911225">
                  <a:moveTo>
                    <a:pt x="436105" y="563930"/>
                  </a:moveTo>
                  <a:lnTo>
                    <a:pt x="424713" y="548652"/>
                  </a:lnTo>
                  <a:lnTo>
                    <a:pt x="409435" y="560057"/>
                  </a:lnTo>
                  <a:lnTo>
                    <a:pt x="420827" y="575322"/>
                  </a:lnTo>
                  <a:lnTo>
                    <a:pt x="436105" y="563930"/>
                  </a:lnTo>
                  <a:close/>
                </a:path>
                <a:path w="687070" h="911225">
                  <a:moveTo>
                    <a:pt x="458889" y="594461"/>
                  </a:moveTo>
                  <a:lnTo>
                    <a:pt x="447497" y="579196"/>
                  </a:lnTo>
                  <a:lnTo>
                    <a:pt x="432231" y="590588"/>
                  </a:lnTo>
                  <a:lnTo>
                    <a:pt x="443623" y="605853"/>
                  </a:lnTo>
                  <a:lnTo>
                    <a:pt x="458889" y="594461"/>
                  </a:lnTo>
                  <a:close/>
                </a:path>
                <a:path w="687070" h="911225">
                  <a:moveTo>
                    <a:pt x="481672" y="624992"/>
                  </a:moveTo>
                  <a:lnTo>
                    <a:pt x="470281" y="609727"/>
                  </a:lnTo>
                  <a:lnTo>
                    <a:pt x="455015" y="621118"/>
                  </a:lnTo>
                  <a:lnTo>
                    <a:pt x="466407" y="636384"/>
                  </a:lnTo>
                  <a:lnTo>
                    <a:pt x="481672" y="624992"/>
                  </a:lnTo>
                  <a:close/>
                </a:path>
                <a:path w="687070" h="911225">
                  <a:moveTo>
                    <a:pt x="504456" y="655535"/>
                  </a:moveTo>
                  <a:lnTo>
                    <a:pt x="493064" y="640257"/>
                  </a:lnTo>
                  <a:lnTo>
                    <a:pt x="477799" y="651662"/>
                  </a:lnTo>
                  <a:lnTo>
                    <a:pt x="489191" y="666927"/>
                  </a:lnTo>
                  <a:lnTo>
                    <a:pt x="504456" y="655535"/>
                  </a:lnTo>
                  <a:close/>
                </a:path>
                <a:path w="687070" h="911225">
                  <a:moveTo>
                    <a:pt x="527253" y="686066"/>
                  </a:moveTo>
                  <a:lnTo>
                    <a:pt x="515848" y="670801"/>
                  </a:lnTo>
                  <a:lnTo>
                    <a:pt x="500583" y="682193"/>
                  </a:lnTo>
                  <a:lnTo>
                    <a:pt x="511975" y="697458"/>
                  </a:lnTo>
                  <a:lnTo>
                    <a:pt x="527253" y="686066"/>
                  </a:lnTo>
                  <a:close/>
                </a:path>
                <a:path w="687070" h="911225">
                  <a:moveTo>
                    <a:pt x="550037" y="716597"/>
                  </a:moveTo>
                  <a:lnTo>
                    <a:pt x="538645" y="701332"/>
                  </a:lnTo>
                  <a:lnTo>
                    <a:pt x="523379" y="712724"/>
                  </a:lnTo>
                  <a:lnTo>
                    <a:pt x="534771" y="727989"/>
                  </a:lnTo>
                  <a:lnTo>
                    <a:pt x="550037" y="716597"/>
                  </a:lnTo>
                  <a:close/>
                </a:path>
                <a:path w="687070" h="911225">
                  <a:moveTo>
                    <a:pt x="572820" y="747128"/>
                  </a:moveTo>
                  <a:lnTo>
                    <a:pt x="561428" y="731862"/>
                  </a:lnTo>
                  <a:lnTo>
                    <a:pt x="546163" y="743254"/>
                  </a:lnTo>
                  <a:lnTo>
                    <a:pt x="557555" y="758532"/>
                  </a:lnTo>
                  <a:lnTo>
                    <a:pt x="572820" y="747128"/>
                  </a:lnTo>
                  <a:close/>
                </a:path>
                <a:path w="687070" h="911225">
                  <a:moveTo>
                    <a:pt x="595604" y="777671"/>
                  </a:moveTo>
                  <a:lnTo>
                    <a:pt x="584212" y="762406"/>
                  </a:lnTo>
                  <a:lnTo>
                    <a:pt x="568947" y="773798"/>
                  </a:lnTo>
                  <a:lnTo>
                    <a:pt x="580339" y="789063"/>
                  </a:lnTo>
                  <a:lnTo>
                    <a:pt x="595604" y="777671"/>
                  </a:lnTo>
                  <a:close/>
                </a:path>
                <a:path w="687070" h="911225">
                  <a:moveTo>
                    <a:pt x="618388" y="808202"/>
                  </a:moveTo>
                  <a:lnTo>
                    <a:pt x="606996" y="792937"/>
                  </a:lnTo>
                  <a:lnTo>
                    <a:pt x="591731" y="804329"/>
                  </a:lnTo>
                  <a:lnTo>
                    <a:pt x="603123" y="819594"/>
                  </a:lnTo>
                  <a:lnTo>
                    <a:pt x="618388" y="808202"/>
                  </a:lnTo>
                  <a:close/>
                </a:path>
                <a:path w="687070" h="911225">
                  <a:moveTo>
                    <a:pt x="641184" y="838733"/>
                  </a:moveTo>
                  <a:lnTo>
                    <a:pt x="629793" y="823468"/>
                  </a:lnTo>
                  <a:lnTo>
                    <a:pt x="614514" y="834859"/>
                  </a:lnTo>
                  <a:lnTo>
                    <a:pt x="625919" y="850138"/>
                  </a:lnTo>
                  <a:lnTo>
                    <a:pt x="641184" y="838733"/>
                  </a:lnTo>
                  <a:close/>
                </a:path>
                <a:path w="687070" h="911225">
                  <a:moveTo>
                    <a:pt x="663968" y="869276"/>
                  </a:moveTo>
                  <a:lnTo>
                    <a:pt x="652576" y="854011"/>
                  </a:lnTo>
                  <a:lnTo>
                    <a:pt x="637311" y="865403"/>
                  </a:lnTo>
                  <a:lnTo>
                    <a:pt x="648703" y="880668"/>
                  </a:lnTo>
                  <a:lnTo>
                    <a:pt x="663968" y="869276"/>
                  </a:lnTo>
                  <a:close/>
                </a:path>
                <a:path w="687070" h="911225">
                  <a:moveTo>
                    <a:pt x="686752" y="899807"/>
                  </a:moveTo>
                  <a:lnTo>
                    <a:pt x="675360" y="884542"/>
                  </a:lnTo>
                  <a:lnTo>
                    <a:pt x="660095" y="895934"/>
                  </a:lnTo>
                  <a:lnTo>
                    <a:pt x="671487" y="911199"/>
                  </a:lnTo>
                  <a:lnTo>
                    <a:pt x="686752" y="899807"/>
                  </a:lnTo>
                  <a:close/>
                </a:path>
              </a:pathLst>
            </a:custGeom>
            <a:solidFill>
              <a:srgbClr val="748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717605" y="5199724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4" h="47625">
                  <a:moveTo>
                    <a:pt x="0" y="34180"/>
                  </a:moveTo>
                  <a:lnTo>
                    <a:pt x="45687" y="47624"/>
                  </a:lnTo>
                  <a:lnTo>
                    <a:pt x="45802" y="0"/>
                  </a:lnTo>
                </a:path>
              </a:pathLst>
            </a:custGeom>
            <a:ln w="19049">
              <a:solidFill>
                <a:srgbClr val="7485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813957" y="4529780"/>
              <a:ext cx="0" cy="781685"/>
            </a:xfrm>
            <a:custGeom>
              <a:avLst/>
              <a:gdLst/>
              <a:ahLst/>
              <a:cxnLst/>
              <a:rect l="l" t="t" r="r" b="b"/>
              <a:pathLst>
                <a:path h="781685">
                  <a:moveTo>
                    <a:pt x="0" y="0"/>
                  </a:moveTo>
                  <a:lnTo>
                    <a:pt x="0" y="781177"/>
                  </a:lnTo>
                </a:path>
              </a:pathLst>
            </a:custGeom>
            <a:ln w="25296">
              <a:solidFill>
                <a:srgbClr val="74858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788202" y="5272554"/>
              <a:ext cx="57150" cy="38735"/>
            </a:xfrm>
            <a:custGeom>
              <a:avLst/>
              <a:gdLst/>
              <a:ahLst/>
              <a:cxnLst/>
              <a:rect l="l" t="t" r="r" b="b"/>
              <a:pathLst>
                <a:path w="57150" h="38735">
                  <a:moveTo>
                    <a:pt x="0" y="457"/>
                  </a:moveTo>
                  <a:lnTo>
                    <a:pt x="28878" y="38327"/>
                  </a:lnTo>
                  <a:lnTo>
                    <a:pt x="57148" y="0"/>
                  </a:lnTo>
                </a:path>
              </a:pathLst>
            </a:custGeom>
            <a:ln w="19049">
              <a:solidFill>
                <a:srgbClr val="7485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232693" y="2953524"/>
              <a:ext cx="1262380" cy="704215"/>
            </a:xfrm>
            <a:custGeom>
              <a:avLst/>
              <a:gdLst/>
              <a:ahLst/>
              <a:cxnLst/>
              <a:rect l="l" t="t" r="r" b="b"/>
              <a:pathLst>
                <a:path w="1262379" h="704214">
                  <a:moveTo>
                    <a:pt x="25857" y="694563"/>
                  </a:moveTo>
                  <a:lnTo>
                    <a:pt x="16700" y="677862"/>
                  </a:lnTo>
                  <a:lnTo>
                    <a:pt x="0" y="687019"/>
                  </a:lnTo>
                  <a:lnTo>
                    <a:pt x="9156" y="703719"/>
                  </a:lnTo>
                  <a:lnTo>
                    <a:pt x="25857" y="694563"/>
                  </a:lnTo>
                  <a:close/>
                </a:path>
                <a:path w="1262379" h="704214">
                  <a:moveTo>
                    <a:pt x="59270" y="676236"/>
                  </a:moveTo>
                  <a:lnTo>
                    <a:pt x="50101" y="659536"/>
                  </a:lnTo>
                  <a:lnTo>
                    <a:pt x="33401" y="668705"/>
                  </a:lnTo>
                  <a:lnTo>
                    <a:pt x="42557" y="685406"/>
                  </a:lnTo>
                  <a:lnTo>
                    <a:pt x="59270" y="676236"/>
                  </a:lnTo>
                  <a:close/>
                </a:path>
                <a:path w="1262379" h="704214">
                  <a:moveTo>
                    <a:pt x="92671" y="657923"/>
                  </a:moveTo>
                  <a:lnTo>
                    <a:pt x="83515" y="641223"/>
                  </a:lnTo>
                  <a:lnTo>
                    <a:pt x="66814" y="650379"/>
                  </a:lnTo>
                  <a:lnTo>
                    <a:pt x="75971" y="667080"/>
                  </a:lnTo>
                  <a:lnTo>
                    <a:pt x="92671" y="657923"/>
                  </a:lnTo>
                  <a:close/>
                </a:path>
                <a:path w="1262379" h="704214">
                  <a:moveTo>
                    <a:pt x="126085" y="639597"/>
                  </a:moveTo>
                  <a:lnTo>
                    <a:pt x="116916" y="622896"/>
                  </a:lnTo>
                  <a:lnTo>
                    <a:pt x="100215" y="632053"/>
                  </a:lnTo>
                  <a:lnTo>
                    <a:pt x="109372" y="648766"/>
                  </a:lnTo>
                  <a:lnTo>
                    <a:pt x="126085" y="639597"/>
                  </a:lnTo>
                  <a:close/>
                </a:path>
                <a:path w="1262379" h="704214">
                  <a:moveTo>
                    <a:pt x="159486" y="621284"/>
                  </a:moveTo>
                  <a:lnTo>
                    <a:pt x="150329" y="604583"/>
                  </a:lnTo>
                  <a:lnTo>
                    <a:pt x="133616" y="613740"/>
                  </a:lnTo>
                  <a:lnTo>
                    <a:pt x="142786" y="630440"/>
                  </a:lnTo>
                  <a:lnTo>
                    <a:pt x="159486" y="621284"/>
                  </a:lnTo>
                  <a:close/>
                </a:path>
                <a:path w="1262379" h="704214">
                  <a:moveTo>
                    <a:pt x="192887" y="602957"/>
                  </a:moveTo>
                  <a:lnTo>
                    <a:pt x="183730" y="586257"/>
                  </a:lnTo>
                  <a:lnTo>
                    <a:pt x="167030" y="595414"/>
                  </a:lnTo>
                  <a:lnTo>
                    <a:pt x="176187" y="612127"/>
                  </a:lnTo>
                  <a:lnTo>
                    <a:pt x="192887" y="602957"/>
                  </a:lnTo>
                  <a:close/>
                </a:path>
                <a:path w="1262379" h="704214">
                  <a:moveTo>
                    <a:pt x="226301" y="584644"/>
                  </a:moveTo>
                  <a:lnTo>
                    <a:pt x="217131" y="567944"/>
                  </a:lnTo>
                  <a:lnTo>
                    <a:pt x="200431" y="577100"/>
                  </a:lnTo>
                  <a:lnTo>
                    <a:pt x="209600" y="593801"/>
                  </a:lnTo>
                  <a:lnTo>
                    <a:pt x="226301" y="584644"/>
                  </a:lnTo>
                  <a:close/>
                </a:path>
                <a:path w="1262379" h="704214">
                  <a:moveTo>
                    <a:pt x="259702" y="566318"/>
                  </a:moveTo>
                  <a:lnTo>
                    <a:pt x="250545" y="549617"/>
                  </a:lnTo>
                  <a:lnTo>
                    <a:pt x="233845" y="558774"/>
                  </a:lnTo>
                  <a:lnTo>
                    <a:pt x="243001" y="575475"/>
                  </a:lnTo>
                  <a:lnTo>
                    <a:pt x="259702" y="566318"/>
                  </a:lnTo>
                  <a:close/>
                </a:path>
                <a:path w="1262379" h="704214">
                  <a:moveTo>
                    <a:pt x="293116" y="548005"/>
                  </a:moveTo>
                  <a:lnTo>
                    <a:pt x="283946" y="531291"/>
                  </a:lnTo>
                  <a:lnTo>
                    <a:pt x="267246" y="540461"/>
                  </a:lnTo>
                  <a:lnTo>
                    <a:pt x="276402" y="557161"/>
                  </a:lnTo>
                  <a:lnTo>
                    <a:pt x="293116" y="548005"/>
                  </a:lnTo>
                  <a:close/>
                </a:path>
                <a:path w="1262379" h="704214">
                  <a:moveTo>
                    <a:pt x="326517" y="529678"/>
                  </a:moveTo>
                  <a:lnTo>
                    <a:pt x="317360" y="512978"/>
                  </a:lnTo>
                  <a:lnTo>
                    <a:pt x="300647" y="522135"/>
                  </a:lnTo>
                  <a:lnTo>
                    <a:pt x="309816" y="538835"/>
                  </a:lnTo>
                  <a:lnTo>
                    <a:pt x="326517" y="529678"/>
                  </a:lnTo>
                  <a:close/>
                </a:path>
                <a:path w="1262379" h="704214">
                  <a:moveTo>
                    <a:pt x="359918" y="511365"/>
                  </a:moveTo>
                  <a:lnTo>
                    <a:pt x="350761" y="494652"/>
                  </a:lnTo>
                  <a:lnTo>
                    <a:pt x="334060" y="503821"/>
                  </a:lnTo>
                  <a:lnTo>
                    <a:pt x="343217" y="520522"/>
                  </a:lnTo>
                  <a:lnTo>
                    <a:pt x="359918" y="511365"/>
                  </a:lnTo>
                  <a:close/>
                </a:path>
                <a:path w="1262379" h="704214">
                  <a:moveTo>
                    <a:pt x="393331" y="493039"/>
                  </a:moveTo>
                  <a:lnTo>
                    <a:pt x="384162" y="476338"/>
                  </a:lnTo>
                  <a:lnTo>
                    <a:pt x="367461" y="485495"/>
                  </a:lnTo>
                  <a:lnTo>
                    <a:pt x="376631" y="502196"/>
                  </a:lnTo>
                  <a:lnTo>
                    <a:pt x="393331" y="493039"/>
                  </a:lnTo>
                  <a:close/>
                </a:path>
                <a:path w="1262379" h="704214">
                  <a:moveTo>
                    <a:pt x="426732" y="474713"/>
                  </a:moveTo>
                  <a:lnTo>
                    <a:pt x="417576" y="458012"/>
                  </a:lnTo>
                  <a:lnTo>
                    <a:pt x="400875" y="467169"/>
                  </a:lnTo>
                  <a:lnTo>
                    <a:pt x="410032" y="483882"/>
                  </a:lnTo>
                  <a:lnTo>
                    <a:pt x="426732" y="474713"/>
                  </a:lnTo>
                  <a:close/>
                </a:path>
                <a:path w="1262379" h="704214">
                  <a:moveTo>
                    <a:pt x="460146" y="456399"/>
                  </a:moveTo>
                  <a:lnTo>
                    <a:pt x="450977" y="439699"/>
                  </a:lnTo>
                  <a:lnTo>
                    <a:pt x="434276" y="448856"/>
                  </a:lnTo>
                  <a:lnTo>
                    <a:pt x="443433" y="465556"/>
                  </a:lnTo>
                  <a:lnTo>
                    <a:pt x="460146" y="456399"/>
                  </a:lnTo>
                  <a:close/>
                </a:path>
                <a:path w="1262379" h="704214">
                  <a:moveTo>
                    <a:pt x="493547" y="438073"/>
                  </a:moveTo>
                  <a:lnTo>
                    <a:pt x="484390" y="421373"/>
                  </a:lnTo>
                  <a:lnTo>
                    <a:pt x="467690" y="430530"/>
                  </a:lnTo>
                  <a:lnTo>
                    <a:pt x="476846" y="447243"/>
                  </a:lnTo>
                  <a:lnTo>
                    <a:pt x="493547" y="438073"/>
                  </a:lnTo>
                  <a:close/>
                </a:path>
                <a:path w="1262379" h="704214">
                  <a:moveTo>
                    <a:pt x="526948" y="419760"/>
                  </a:moveTo>
                  <a:lnTo>
                    <a:pt x="517791" y="403059"/>
                  </a:lnTo>
                  <a:lnTo>
                    <a:pt x="501091" y="412216"/>
                  </a:lnTo>
                  <a:lnTo>
                    <a:pt x="510247" y="428917"/>
                  </a:lnTo>
                  <a:lnTo>
                    <a:pt x="526948" y="419760"/>
                  </a:lnTo>
                  <a:close/>
                </a:path>
                <a:path w="1262379" h="704214">
                  <a:moveTo>
                    <a:pt x="560362" y="401434"/>
                  </a:moveTo>
                  <a:lnTo>
                    <a:pt x="551205" y="384733"/>
                  </a:lnTo>
                  <a:lnTo>
                    <a:pt x="534492" y="393890"/>
                  </a:lnTo>
                  <a:lnTo>
                    <a:pt x="543661" y="410591"/>
                  </a:lnTo>
                  <a:lnTo>
                    <a:pt x="560362" y="401434"/>
                  </a:lnTo>
                  <a:close/>
                </a:path>
                <a:path w="1262379" h="704214">
                  <a:moveTo>
                    <a:pt x="593763" y="383120"/>
                  </a:moveTo>
                  <a:lnTo>
                    <a:pt x="584606" y="366407"/>
                  </a:lnTo>
                  <a:lnTo>
                    <a:pt x="567905" y="375577"/>
                  </a:lnTo>
                  <a:lnTo>
                    <a:pt x="577062" y="392277"/>
                  </a:lnTo>
                  <a:lnTo>
                    <a:pt x="593763" y="383120"/>
                  </a:lnTo>
                  <a:close/>
                </a:path>
                <a:path w="1262379" h="704214">
                  <a:moveTo>
                    <a:pt x="627176" y="364794"/>
                  </a:moveTo>
                  <a:lnTo>
                    <a:pt x="618007" y="348094"/>
                  </a:lnTo>
                  <a:lnTo>
                    <a:pt x="601306" y="357251"/>
                  </a:lnTo>
                  <a:lnTo>
                    <a:pt x="610463" y="373951"/>
                  </a:lnTo>
                  <a:lnTo>
                    <a:pt x="627176" y="364794"/>
                  </a:lnTo>
                  <a:close/>
                </a:path>
                <a:path w="1262379" h="704214">
                  <a:moveTo>
                    <a:pt x="660577" y="346481"/>
                  </a:moveTo>
                  <a:lnTo>
                    <a:pt x="651421" y="329768"/>
                  </a:lnTo>
                  <a:lnTo>
                    <a:pt x="634720" y="338937"/>
                  </a:lnTo>
                  <a:lnTo>
                    <a:pt x="643877" y="355638"/>
                  </a:lnTo>
                  <a:lnTo>
                    <a:pt x="660577" y="346481"/>
                  </a:lnTo>
                  <a:close/>
                </a:path>
                <a:path w="1262379" h="704214">
                  <a:moveTo>
                    <a:pt x="693978" y="328155"/>
                  </a:moveTo>
                  <a:lnTo>
                    <a:pt x="684822" y="311454"/>
                  </a:lnTo>
                  <a:lnTo>
                    <a:pt x="668121" y="320611"/>
                  </a:lnTo>
                  <a:lnTo>
                    <a:pt x="677278" y="337312"/>
                  </a:lnTo>
                  <a:lnTo>
                    <a:pt x="693978" y="328155"/>
                  </a:lnTo>
                  <a:close/>
                </a:path>
                <a:path w="1262379" h="704214">
                  <a:moveTo>
                    <a:pt x="727392" y="309829"/>
                  </a:moveTo>
                  <a:lnTo>
                    <a:pt x="718235" y="293128"/>
                  </a:lnTo>
                  <a:lnTo>
                    <a:pt x="701522" y="302298"/>
                  </a:lnTo>
                  <a:lnTo>
                    <a:pt x="710692" y="318998"/>
                  </a:lnTo>
                  <a:lnTo>
                    <a:pt x="727392" y="309829"/>
                  </a:lnTo>
                  <a:close/>
                </a:path>
                <a:path w="1262379" h="704214">
                  <a:moveTo>
                    <a:pt x="760793" y="291515"/>
                  </a:moveTo>
                  <a:lnTo>
                    <a:pt x="751636" y="274815"/>
                  </a:lnTo>
                  <a:lnTo>
                    <a:pt x="734936" y="283972"/>
                  </a:lnTo>
                  <a:lnTo>
                    <a:pt x="744093" y="300672"/>
                  </a:lnTo>
                  <a:lnTo>
                    <a:pt x="760793" y="291515"/>
                  </a:lnTo>
                  <a:close/>
                </a:path>
                <a:path w="1262379" h="704214">
                  <a:moveTo>
                    <a:pt x="794207" y="273189"/>
                  </a:moveTo>
                  <a:lnTo>
                    <a:pt x="785037" y="256489"/>
                  </a:lnTo>
                  <a:lnTo>
                    <a:pt x="768337" y="265645"/>
                  </a:lnTo>
                  <a:lnTo>
                    <a:pt x="777494" y="282359"/>
                  </a:lnTo>
                  <a:lnTo>
                    <a:pt x="794207" y="273189"/>
                  </a:lnTo>
                  <a:close/>
                </a:path>
                <a:path w="1262379" h="704214">
                  <a:moveTo>
                    <a:pt x="827608" y="254876"/>
                  </a:moveTo>
                  <a:lnTo>
                    <a:pt x="818451" y="238175"/>
                  </a:lnTo>
                  <a:lnTo>
                    <a:pt x="801751" y="247332"/>
                  </a:lnTo>
                  <a:lnTo>
                    <a:pt x="810907" y="264033"/>
                  </a:lnTo>
                  <a:lnTo>
                    <a:pt x="827608" y="254876"/>
                  </a:lnTo>
                  <a:close/>
                </a:path>
                <a:path w="1262379" h="704214">
                  <a:moveTo>
                    <a:pt x="861009" y="236550"/>
                  </a:moveTo>
                  <a:lnTo>
                    <a:pt x="851852" y="219849"/>
                  </a:lnTo>
                  <a:lnTo>
                    <a:pt x="835152" y="229006"/>
                  </a:lnTo>
                  <a:lnTo>
                    <a:pt x="844308" y="245719"/>
                  </a:lnTo>
                  <a:lnTo>
                    <a:pt x="861009" y="236550"/>
                  </a:lnTo>
                  <a:close/>
                </a:path>
                <a:path w="1262379" h="704214">
                  <a:moveTo>
                    <a:pt x="894422" y="218236"/>
                  </a:moveTo>
                  <a:lnTo>
                    <a:pt x="885266" y="201523"/>
                  </a:lnTo>
                  <a:lnTo>
                    <a:pt x="868553" y="210693"/>
                  </a:lnTo>
                  <a:lnTo>
                    <a:pt x="877722" y="227393"/>
                  </a:lnTo>
                  <a:lnTo>
                    <a:pt x="894422" y="218236"/>
                  </a:lnTo>
                  <a:close/>
                </a:path>
                <a:path w="1262379" h="704214">
                  <a:moveTo>
                    <a:pt x="927823" y="199910"/>
                  </a:moveTo>
                  <a:lnTo>
                    <a:pt x="918667" y="183210"/>
                  </a:lnTo>
                  <a:lnTo>
                    <a:pt x="901966" y="192366"/>
                  </a:lnTo>
                  <a:lnTo>
                    <a:pt x="911123" y="209067"/>
                  </a:lnTo>
                  <a:lnTo>
                    <a:pt x="927823" y="199910"/>
                  </a:lnTo>
                  <a:close/>
                </a:path>
                <a:path w="1262379" h="704214">
                  <a:moveTo>
                    <a:pt x="961237" y="181597"/>
                  </a:moveTo>
                  <a:lnTo>
                    <a:pt x="952068" y="164884"/>
                  </a:lnTo>
                  <a:lnTo>
                    <a:pt x="935367" y="174053"/>
                  </a:lnTo>
                  <a:lnTo>
                    <a:pt x="944524" y="190754"/>
                  </a:lnTo>
                  <a:lnTo>
                    <a:pt x="961237" y="181597"/>
                  </a:lnTo>
                  <a:close/>
                </a:path>
                <a:path w="1262379" h="704214">
                  <a:moveTo>
                    <a:pt x="994638" y="163271"/>
                  </a:moveTo>
                  <a:lnTo>
                    <a:pt x="985481" y="146570"/>
                  </a:lnTo>
                  <a:lnTo>
                    <a:pt x="968781" y="155727"/>
                  </a:lnTo>
                  <a:lnTo>
                    <a:pt x="977938" y="172427"/>
                  </a:lnTo>
                  <a:lnTo>
                    <a:pt x="994638" y="163271"/>
                  </a:lnTo>
                  <a:close/>
                </a:path>
                <a:path w="1262379" h="704214">
                  <a:moveTo>
                    <a:pt x="1028052" y="144945"/>
                  </a:moveTo>
                  <a:lnTo>
                    <a:pt x="1018882" y="128244"/>
                  </a:lnTo>
                  <a:lnTo>
                    <a:pt x="1002182" y="137414"/>
                  </a:lnTo>
                  <a:lnTo>
                    <a:pt x="1011339" y="154114"/>
                  </a:lnTo>
                  <a:lnTo>
                    <a:pt x="1028052" y="144945"/>
                  </a:lnTo>
                  <a:close/>
                </a:path>
                <a:path w="1262379" h="704214">
                  <a:moveTo>
                    <a:pt x="1061453" y="126631"/>
                  </a:moveTo>
                  <a:lnTo>
                    <a:pt x="1052296" y="109931"/>
                  </a:lnTo>
                  <a:lnTo>
                    <a:pt x="1035583" y="119087"/>
                  </a:lnTo>
                  <a:lnTo>
                    <a:pt x="1044752" y="135788"/>
                  </a:lnTo>
                  <a:lnTo>
                    <a:pt x="1061453" y="126631"/>
                  </a:lnTo>
                  <a:close/>
                </a:path>
                <a:path w="1262379" h="704214">
                  <a:moveTo>
                    <a:pt x="1094854" y="108305"/>
                  </a:moveTo>
                  <a:lnTo>
                    <a:pt x="1085697" y="91605"/>
                  </a:lnTo>
                  <a:lnTo>
                    <a:pt x="1068997" y="100761"/>
                  </a:lnTo>
                  <a:lnTo>
                    <a:pt x="1078153" y="117475"/>
                  </a:lnTo>
                  <a:lnTo>
                    <a:pt x="1094854" y="108305"/>
                  </a:lnTo>
                  <a:close/>
                </a:path>
                <a:path w="1262379" h="704214">
                  <a:moveTo>
                    <a:pt x="1128268" y="89992"/>
                  </a:moveTo>
                  <a:lnTo>
                    <a:pt x="1119098" y="73291"/>
                  </a:lnTo>
                  <a:lnTo>
                    <a:pt x="1102398" y="82448"/>
                  </a:lnTo>
                  <a:lnTo>
                    <a:pt x="1111567" y="99148"/>
                  </a:lnTo>
                  <a:lnTo>
                    <a:pt x="1128268" y="89992"/>
                  </a:lnTo>
                  <a:close/>
                </a:path>
                <a:path w="1262379" h="704214">
                  <a:moveTo>
                    <a:pt x="1161669" y="71666"/>
                  </a:moveTo>
                  <a:lnTo>
                    <a:pt x="1152512" y="54965"/>
                  </a:lnTo>
                  <a:lnTo>
                    <a:pt x="1135811" y="64122"/>
                  </a:lnTo>
                  <a:lnTo>
                    <a:pt x="1144968" y="80835"/>
                  </a:lnTo>
                  <a:lnTo>
                    <a:pt x="1161669" y="71666"/>
                  </a:lnTo>
                  <a:close/>
                </a:path>
                <a:path w="1262379" h="704214">
                  <a:moveTo>
                    <a:pt x="1195082" y="53352"/>
                  </a:moveTo>
                  <a:lnTo>
                    <a:pt x="1185913" y="36652"/>
                  </a:lnTo>
                  <a:lnTo>
                    <a:pt x="1169212" y="45808"/>
                  </a:lnTo>
                  <a:lnTo>
                    <a:pt x="1178369" y="62509"/>
                  </a:lnTo>
                  <a:lnTo>
                    <a:pt x="1195082" y="53352"/>
                  </a:lnTo>
                  <a:close/>
                </a:path>
                <a:path w="1262379" h="704214">
                  <a:moveTo>
                    <a:pt x="1228483" y="35026"/>
                  </a:moveTo>
                  <a:lnTo>
                    <a:pt x="1219327" y="18326"/>
                  </a:lnTo>
                  <a:lnTo>
                    <a:pt x="1202613" y="27482"/>
                  </a:lnTo>
                  <a:lnTo>
                    <a:pt x="1211783" y="44183"/>
                  </a:lnTo>
                  <a:lnTo>
                    <a:pt x="1228483" y="35026"/>
                  </a:lnTo>
                  <a:close/>
                </a:path>
                <a:path w="1262379" h="704214">
                  <a:moveTo>
                    <a:pt x="1261884" y="16713"/>
                  </a:moveTo>
                  <a:lnTo>
                    <a:pt x="1252728" y="0"/>
                  </a:lnTo>
                  <a:lnTo>
                    <a:pt x="1236027" y="9169"/>
                  </a:lnTo>
                  <a:lnTo>
                    <a:pt x="1245184" y="25869"/>
                  </a:lnTo>
                  <a:lnTo>
                    <a:pt x="1261884" y="16713"/>
                  </a:lnTo>
                  <a:close/>
                </a:path>
              </a:pathLst>
            </a:custGeom>
            <a:solidFill>
              <a:srgbClr val="748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442861" y="2955140"/>
              <a:ext cx="47625" cy="50165"/>
            </a:xfrm>
            <a:custGeom>
              <a:avLst/>
              <a:gdLst/>
              <a:ahLst/>
              <a:cxnLst/>
              <a:rect l="l" t="t" r="r" b="b"/>
              <a:pathLst>
                <a:path w="47625" h="50164">
                  <a:moveTo>
                    <a:pt x="27480" y="50109"/>
                  </a:moveTo>
                  <a:lnTo>
                    <a:pt x="47146" y="6734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7485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153356" y="2670288"/>
              <a:ext cx="349885" cy="663575"/>
            </a:xfrm>
            <a:custGeom>
              <a:avLst/>
              <a:gdLst/>
              <a:ahLst/>
              <a:cxnLst/>
              <a:rect l="l" t="t" r="r" b="b"/>
              <a:pathLst>
                <a:path w="349884" h="663575">
                  <a:moveTo>
                    <a:pt x="21628" y="654088"/>
                  </a:moveTo>
                  <a:lnTo>
                    <a:pt x="4648" y="645464"/>
                  </a:lnTo>
                  <a:lnTo>
                    <a:pt x="0" y="654621"/>
                  </a:lnTo>
                  <a:lnTo>
                    <a:pt x="16979" y="663244"/>
                  </a:lnTo>
                  <a:lnTo>
                    <a:pt x="21628" y="654088"/>
                  </a:lnTo>
                  <a:close/>
                </a:path>
                <a:path w="349884" h="663575">
                  <a:moveTo>
                    <a:pt x="38887" y="620115"/>
                  </a:moveTo>
                  <a:lnTo>
                    <a:pt x="21894" y="611492"/>
                  </a:lnTo>
                  <a:lnTo>
                    <a:pt x="13271" y="628484"/>
                  </a:lnTo>
                  <a:lnTo>
                    <a:pt x="30251" y="637108"/>
                  </a:lnTo>
                  <a:lnTo>
                    <a:pt x="38887" y="620115"/>
                  </a:lnTo>
                  <a:close/>
                </a:path>
                <a:path w="349884" h="663575">
                  <a:moveTo>
                    <a:pt x="56134" y="586143"/>
                  </a:moveTo>
                  <a:lnTo>
                    <a:pt x="39141" y="577519"/>
                  </a:lnTo>
                  <a:lnTo>
                    <a:pt x="30518" y="594512"/>
                  </a:lnTo>
                  <a:lnTo>
                    <a:pt x="47510" y="603135"/>
                  </a:lnTo>
                  <a:lnTo>
                    <a:pt x="56134" y="586143"/>
                  </a:lnTo>
                  <a:close/>
                </a:path>
                <a:path w="349884" h="663575">
                  <a:moveTo>
                    <a:pt x="73380" y="552170"/>
                  </a:moveTo>
                  <a:lnTo>
                    <a:pt x="56388" y="543547"/>
                  </a:lnTo>
                  <a:lnTo>
                    <a:pt x="47764" y="560539"/>
                  </a:lnTo>
                  <a:lnTo>
                    <a:pt x="64757" y="569163"/>
                  </a:lnTo>
                  <a:lnTo>
                    <a:pt x="73380" y="552170"/>
                  </a:lnTo>
                  <a:close/>
                </a:path>
                <a:path w="349884" h="663575">
                  <a:moveTo>
                    <a:pt x="90627" y="518198"/>
                  </a:moveTo>
                  <a:lnTo>
                    <a:pt x="73647" y="509574"/>
                  </a:lnTo>
                  <a:lnTo>
                    <a:pt x="65024" y="526567"/>
                  </a:lnTo>
                  <a:lnTo>
                    <a:pt x="82003" y="535190"/>
                  </a:lnTo>
                  <a:lnTo>
                    <a:pt x="90627" y="518198"/>
                  </a:lnTo>
                  <a:close/>
                </a:path>
                <a:path w="349884" h="663575">
                  <a:moveTo>
                    <a:pt x="107873" y="484238"/>
                  </a:moveTo>
                  <a:lnTo>
                    <a:pt x="90893" y="475602"/>
                  </a:lnTo>
                  <a:lnTo>
                    <a:pt x="82270" y="492594"/>
                  </a:lnTo>
                  <a:lnTo>
                    <a:pt x="99250" y="501218"/>
                  </a:lnTo>
                  <a:lnTo>
                    <a:pt x="107873" y="484238"/>
                  </a:lnTo>
                  <a:close/>
                </a:path>
                <a:path w="349884" h="663575">
                  <a:moveTo>
                    <a:pt x="125120" y="450265"/>
                  </a:moveTo>
                  <a:lnTo>
                    <a:pt x="108140" y="441642"/>
                  </a:lnTo>
                  <a:lnTo>
                    <a:pt x="99517" y="458622"/>
                  </a:lnTo>
                  <a:lnTo>
                    <a:pt x="116497" y="467245"/>
                  </a:lnTo>
                  <a:lnTo>
                    <a:pt x="125120" y="450265"/>
                  </a:lnTo>
                  <a:close/>
                </a:path>
                <a:path w="349884" h="663575">
                  <a:moveTo>
                    <a:pt x="142379" y="416293"/>
                  </a:moveTo>
                  <a:lnTo>
                    <a:pt x="125387" y="407670"/>
                  </a:lnTo>
                  <a:lnTo>
                    <a:pt x="116763" y="424649"/>
                  </a:lnTo>
                  <a:lnTo>
                    <a:pt x="133756" y="433273"/>
                  </a:lnTo>
                  <a:lnTo>
                    <a:pt x="142379" y="416293"/>
                  </a:lnTo>
                  <a:close/>
                </a:path>
                <a:path w="349884" h="663575">
                  <a:moveTo>
                    <a:pt x="159626" y="382320"/>
                  </a:moveTo>
                  <a:lnTo>
                    <a:pt x="142633" y="373697"/>
                  </a:lnTo>
                  <a:lnTo>
                    <a:pt x="134010" y="390677"/>
                  </a:lnTo>
                  <a:lnTo>
                    <a:pt x="151003" y="399300"/>
                  </a:lnTo>
                  <a:lnTo>
                    <a:pt x="159626" y="382320"/>
                  </a:lnTo>
                  <a:close/>
                </a:path>
                <a:path w="349884" h="663575">
                  <a:moveTo>
                    <a:pt x="176872" y="348348"/>
                  </a:moveTo>
                  <a:lnTo>
                    <a:pt x="159893" y="339725"/>
                  </a:lnTo>
                  <a:lnTo>
                    <a:pt x="151257" y="356704"/>
                  </a:lnTo>
                  <a:lnTo>
                    <a:pt x="168249" y="365328"/>
                  </a:lnTo>
                  <a:lnTo>
                    <a:pt x="176872" y="348348"/>
                  </a:lnTo>
                  <a:close/>
                </a:path>
                <a:path w="349884" h="663575">
                  <a:moveTo>
                    <a:pt x="194119" y="314375"/>
                  </a:moveTo>
                  <a:lnTo>
                    <a:pt x="177139" y="305752"/>
                  </a:lnTo>
                  <a:lnTo>
                    <a:pt x="168516" y="322732"/>
                  </a:lnTo>
                  <a:lnTo>
                    <a:pt x="185496" y="331355"/>
                  </a:lnTo>
                  <a:lnTo>
                    <a:pt x="194119" y="314375"/>
                  </a:lnTo>
                  <a:close/>
                </a:path>
                <a:path w="349884" h="663575">
                  <a:moveTo>
                    <a:pt x="211366" y="280403"/>
                  </a:moveTo>
                  <a:lnTo>
                    <a:pt x="194386" y="271780"/>
                  </a:lnTo>
                  <a:lnTo>
                    <a:pt x="185762" y="288759"/>
                  </a:lnTo>
                  <a:lnTo>
                    <a:pt x="202742" y="297383"/>
                  </a:lnTo>
                  <a:lnTo>
                    <a:pt x="211366" y="280403"/>
                  </a:lnTo>
                  <a:close/>
                </a:path>
                <a:path w="349884" h="663575">
                  <a:moveTo>
                    <a:pt x="228625" y="246430"/>
                  </a:moveTo>
                  <a:lnTo>
                    <a:pt x="211632" y="237807"/>
                  </a:lnTo>
                  <a:lnTo>
                    <a:pt x="203009" y="254787"/>
                  </a:lnTo>
                  <a:lnTo>
                    <a:pt x="220002" y="263410"/>
                  </a:lnTo>
                  <a:lnTo>
                    <a:pt x="228625" y="246430"/>
                  </a:lnTo>
                  <a:close/>
                </a:path>
                <a:path w="349884" h="663575">
                  <a:moveTo>
                    <a:pt x="245872" y="212458"/>
                  </a:moveTo>
                  <a:lnTo>
                    <a:pt x="228879" y="203835"/>
                  </a:lnTo>
                  <a:lnTo>
                    <a:pt x="220256" y="220814"/>
                  </a:lnTo>
                  <a:lnTo>
                    <a:pt x="237248" y="229438"/>
                  </a:lnTo>
                  <a:lnTo>
                    <a:pt x="245872" y="212458"/>
                  </a:lnTo>
                  <a:close/>
                </a:path>
                <a:path w="349884" h="663575">
                  <a:moveTo>
                    <a:pt x="263118" y="178485"/>
                  </a:moveTo>
                  <a:lnTo>
                    <a:pt x="246138" y="169862"/>
                  </a:lnTo>
                  <a:lnTo>
                    <a:pt x="237502" y="186842"/>
                  </a:lnTo>
                  <a:lnTo>
                    <a:pt x="254495" y="195478"/>
                  </a:lnTo>
                  <a:lnTo>
                    <a:pt x="263118" y="178485"/>
                  </a:lnTo>
                  <a:close/>
                </a:path>
                <a:path w="349884" h="663575">
                  <a:moveTo>
                    <a:pt x="280365" y="144513"/>
                  </a:moveTo>
                  <a:lnTo>
                    <a:pt x="263385" y="135890"/>
                  </a:lnTo>
                  <a:lnTo>
                    <a:pt x="254762" y="152869"/>
                  </a:lnTo>
                  <a:lnTo>
                    <a:pt x="271741" y="161505"/>
                  </a:lnTo>
                  <a:lnTo>
                    <a:pt x="280365" y="144513"/>
                  </a:lnTo>
                  <a:close/>
                </a:path>
                <a:path w="349884" h="663575">
                  <a:moveTo>
                    <a:pt x="297611" y="110540"/>
                  </a:moveTo>
                  <a:lnTo>
                    <a:pt x="280631" y="101917"/>
                  </a:lnTo>
                  <a:lnTo>
                    <a:pt x="272008" y="118910"/>
                  </a:lnTo>
                  <a:lnTo>
                    <a:pt x="288988" y="127533"/>
                  </a:lnTo>
                  <a:lnTo>
                    <a:pt x="297611" y="110540"/>
                  </a:lnTo>
                  <a:close/>
                </a:path>
                <a:path w="349884" h="663575">
                  <a:moveTo>
                    <a:pt x="314871" y="76568"/>
                  </a:moveTo>
                  <a:lnTo>
                    <a:pt x="297878" y="67945"/>
                  </a:lnTo>
                  <a:lnTo>
                    <a:pt x="289255" y="84937"/>
                  </a:lnTo>
                  <a:lnTo>
                    <a:pt x="306235" y="93560"/>
                  </a:lnTo>
                  <a:lnTo>
                    <a:pt x="314871" y="76568"/>
                  </a:lnTo>
                  <a:close/>
                </a:path>
                <a:path w="349884" h="663575">
                  <a:moveTo>
                    <a:pt x="332117" y="42595"/>
                  </a:moveTo>
                  <a:lnTo>
                    <a:pt x="315125" y="33972"/>
                  </a:lnTo>
                  <a:lnTo>
                    <a:pt x="306501" y="50965"/>
                  </a:lnTo>
                  <a:lnTo>
                    <a:pt x="323494" y="59588"/>
                  </a:lnTo>
                  <a:lnTo>
                    <a:pt x="332117" y="42595"/>
                  </a:lnTo>
                  <a:close/>
                </a:path>
                <a:path w="349884" h="663575">
                  <a:moveTo>
                    <a:pt x="349364" y="8623"/>
                  </a:moveTo>
                  <a:lnTo>
                    <a:pt x="332371" y="0"/>
                  </a:lnTo>
                  <a:lnTo>
                    <a:pt x="323748" y="16992"/>
                  </a:lnTo>
                  <a:lnTo>
                    <a:pt x="340741" y="25615"/>
                  </a:lnTo>
                  <a:lnTo>
                    <a:pt x="349364" y="8623"/>
                  </a:lnTo>
                  <a:close/>
                </a:path>
              </a:pathLst>
            </a:custGeom>
            <a:solidFill>
              <a:srgbClr val="748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451504" y="2674597"/>
              <a:ext cx="51435" cy="46990"/>
            </a:xfrm>
            <a:custGeom>
              <a:avLst/>
              <a:gdLst/>
              <a:ahLst/>
              <a:cxnLst/>
              <a:rect l="l" t="t" r="r" b="b"/>
              <a:pathLst>
                <a:path w="51434" h="46989">
                  <a:moveTo>
                    <a:pt x="50957" y="46908"/>
                  </a:moveTo>
                  <a:lnTo>
                    <a:pt x="42727" y="0"/>
                  </a:lnTo>
                  <a:lnTo>
                    <a:pt x="0" y="21035"/>
                  </a:lnTo>
                </a:path>
              </a:pathLst>
            </a:custGeom>
            <a:ln w="19049">
              <a:solidFill>
                <a:srgbClr val="7485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37096" y="3254986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554472" y="1108946"/>
                  </a:moveTo>
                  <a:lnTo>
                    <a:pt x="506630" y="1106911"/>
                  </a:lnTo>
                  <a:lnTo>
                    <a:pt x="459918" y="1100916"/>
                  </a:lnTo>
                  <a:lnTo>
                    <a:pt x="414503" y="1091129"/>
                  </a:lnTo>
                  <a:lnTo>
                    <a:pt x="370550" y="1077714"/>
                  </a:lnTo>
                  <a:lnTo>
                    <a:pt x="328227" y="1060839"/>
                  </a:lnTo>
                  <a:lnTo>
                    <a:pt x="287700" y="1040671"/>
                  </a:lnTo>
                  <a:lnTo>
                    <a:pt x="249135" y="1017375"/>
                  </a:lnTo>
                  <a:lnTo>
                    <a:pt x="212699" y="991118"/>
                  </a:lnTo>
                  <a:lnTo>
                    <a:pt x="178558" y="962067"/>
                  </a:lnTo>
                  <a:lnTo>
                    <a:pt x="146879" y="930387"/>
                  </a:lnTo>
                  <a:lnTo>
                    <a:pt x="117827" y="896246"/>
                  </a:lnTo>
                  <a:lnTo>
                    <a:pt x="91571" y="859810"/>
                  </a:lnTo>
                  <a:lnTo>
                    <a:pt x="68275" y="821245"/>
                  </a:lnTo>
                  <a:lnTo>
                    <a:pt x="48106" y="780718"/>
                  </a:lnTo>
                  <a:lnTo>
                    <a:pt x="31231" y="738395"/>
                  </a:lnTo>
                  <a:lnTo>
                    <a:pt x="17817" y="694443"/>
                  </a:lnTo>
                  <a:lnTo>
                    <a:pt x="8029" y="649027"/>
                  </a:lnTo>
                  <a:lnTo>
                    <a:pt x="2034" y="602315"/>
                  </a:lnTo>
                  <a:lnTo>
                    <a:pt x="0" y="554461"/>
                  </a:lnTo>
                  <a:lnTo>
                    <a:pt x="2034" y="506631"/>
                  </a:lnTo>
                  <a:lnTo>
                    <a:pt x="8029" y="459919"/>
                  </a:lnTo>
                  <a:lnTo>
                    <a:pt x="17817" y="414504"/>
                  </a:lnTo>
                  <a:lnTo>
                    <a:pt x="31231" y="370551"/>
                  </a:lnTo>
                  <a:lnTo>
                    <a:pt x="48106" y="328228"/>
                  </a:lnTo>
                  <a:lnTo>
                    <a:pt x="68275" y="287701"/>
                  </a:lnTo>
                  <a:lnTo>
                    <a:pt x="91571" y="249136"/>
                  </a:lnTo>
                  <a:lnTo>
                    <a:pt x="117827" y="212700"/>
                  </a:lnTo>
                  <a:lnTo>
                    <a:pt x="146879" y="178559"/>
                  </a:lnTo>
                  <a:lnTo>
                    <a:pt x="178558" y="146880"/>
                  </a:lnTo>
                  <a:lnTo>
                    <a:pt x="212699" y="117828"/>
                  </a:lnTo>
                  <a:lnTo>
                    <a:pt x="249135" y="91571"/>
                  </a:lnTo>
                  <a:lnTo>
                    <a:pt x="287700" y="68275"/>
                  </a:lnTo>
                  <a:lnTo>
                    <a:pt x="328227" y="48107"/>
                  </a:lnTo>
                  <a:lnTo>
                    <a:pt x="370550" y="31232"/>
                  </a:lnTo>
                  <a:lnTo>
                    <a:pt x="414503" y="17817"/>
                  </a:lnTo>
                  <a:lnTo>
                    <a:pt x="459918" y="8030"/>
                  </a:lnTo>
                  <a:lnTo>
                    <a:pt x="506630" y="2035"/>
                  </a:lnTo>
                  <a:lnTo>
                    <a:pt x="554472" y="0"/>
                  </a:lnTo>
                  <a:lnTo>
                    <a:pt x="602314" y="2035"/>
                  </a:lnTo>
                  <a:lnTo>
                    <a:pt x="649026" y="8030"/>
                  </a:lnTo>
                  <a:lnTo>
                    <a:pt x="694442" y="17817"/>
                  </a:lnTo>
                  <a:lnTo>
                    <a:pt x="738394" y="31232"/>
                  </a:lnTo>
                  <a:lnTo>
                    <a:pt x="780717" y="48107"/>
                  </a:lnTo>
                  <a:lnTo>
                    <a:pt x="821245" y="68275"/>
                  </a:lnTo>
                  <a:lnTo>
                    <a:pt x="859810" y="91571"/>
                  </a:lnTo>
                  <a:lnTo>
                    <a:pt x="896246" y="117828"/>
                  </a:lnTo>
                  <a:lnTo>
                    <a:pt x="930387" y="146880"/>
                  </a:lnTo>
                  <a:lnTo>
                    <a:pt x="962066" y="178559"/>
                  </a:lnTo>
                  <a:lnTo>
                    <a:pt x="991118" y="212700"/>
                  </a:lnTo>
                  <a:lnTo>
                    <a:pt x="1017374" y="249136"/>
                  </a:lnTo>
                  <a:lnTo>
                    <a:pt x="1040670" y="287701"/>
                  </a:lnTo>
                  <a:lnTo>
                    <a:pt x="1060839" y="328228"/>
                  </a:lnTo>
                  <a:lnTo>
                    <a:pt x="1077714" y="370551"/>
                  </a:lnTo>
                  <a:lnTo>
                    <a:pt x="1091128" y="414504"/>
                  </a:lnTo>
                  <a:lnTo>
                    <a:pt x="1100916" y="459919"/>
                  </a:lnTo>
                  <a:lnTo>
                    <a:pt x="1106911" y="506631"/>
                  </a:lnTo>
                  <a:lnTo>
                    <a:pt x="1108945" y="554473"/>
                  </a:lnTo>
                  <a:lnTo>
                    <a:pt x="1106911" y="602315"/>
                  </a:lnTo>
                  <a:lnTo>
                    <a:pt x="1100916" y="649027"/>
                  </a:lnTo>
                  <a:lnTo>
                    <a:pt x="1091128" y="694443"/>
                  </a:lnTo>
                  <a:lnTo>
                    <a:pt x="1077714" y="738395"/>
                  </a:lnTo>
                  <a:lnTo>
                    <a:pt x="1060839" y="780718"/>
                  </a:lnTo>
                  <a:lnTo>
                    <a:pt x="1040670" y="821245"/>
                  </a:lnTo>
                  <a:lnTo>
                    <a:pt x="1017374" y="859810"/>
                  </a:lnTo>
                  <a:lnTo>
                    <a:pt x="991118" y="896246"/>
                  </a:lnTo>
                  <a:lnTo>
                    <a:pt x="962066" y="930387"/>
                  </a:lnTo>
                  <a:lnTo>
                    <a:pt x="930387" y="962067"/>
                  </a:lnTo>
                  <a:lnTo>
                    <a:pt x="896246" y="991118"/>
                  </a:lnTo>
                  <a:lnTo>
                    <a:pt x="859810" y="1017375"/>
                  </a:lnTo>
                  <a:lnTo>
                    <a:pt x="821245" y="1040671"/>
                  </a:lnTo>
                  <a:lnTo>
                    <a:pt x="780717" y="1060839"/>
                  </a:lnTo>
                  <a:lnTo>
                    <a:pt x="738394" y="1077714"/>
                  </a:lnTo>
                  <a:lnTo>
                    <a:pt x="694442" y="1091129"/>
                  </a:lnTo>
                  <a:lnTo>
                    <a:pt x="649026" y="1100916"/>
                  </a:lnTo>
                  <a:lnTo>
                    <a:pt x="602314" y="1106911"/>
                  </a:lnTo>
                  <a:lnTo>
                    <a:pt x="554472" y="1108946"/>
                  </a:lnTo>
                  <a:close/>
                </a:path>
              </a:pathLst>
            </a:custGeom>
            <a:solidFill>
              <a:srgbClr val="2B8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9370" y="3349372"/>
              <a:ext cx="400049" cy="43814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9123908" y="4178591"/>
              <a:ext cx="1176020" cy="589280"/>
            </a:xfrm>
            <a:custGeom>
              <a:avLst/>
              <a:gdLst/>
              <a:ahLst/>
              <a:cxnLst/>
              <a:rect l="l" t="t" r="r" b="b"/>
              <a:pathLst>
                <a:path w="1176020" h="589279">
                  <a:moveTo>
                    <a:pt x="11391" y="587781"/>
                  </a:moveTo>
                  <a:lnTo>
                    <a:pt x="3035" y="570661"/>
                  </a:lnTo>
                  <a:lnTo>
                    <a:pt x="0" y="572147"/>
                  </a:lnTo>
                  <a:lnTo>
                    <a:pt x="8356" y="589267"/>
                  </a:lnTo>
                  <a:lnTo>
                    <a:pt x="11391" y="587781"/>
                  </a:lnTo>
                  <a:close/>
                </a:path>
                <a:path w="1176020" h="589279">
                  <a:moveTo>
                    <a:pt x="45631" y="571068"/>
                  </a:moveTo>
                  <a:lnTo>
                    <a:pt x="37274" y="553948"/>
                  </a:lnTo>
                  <a:lnTo>
                    <a:pt x="20154" y="562305"/>
                  </a:lnTo>
                  <a:lnTo>
                    <a:pt x="28511" y="579424"/>
                  </a:lnTo>
                  <a:lnTo>
                    <a:pt x="45631" y="571068"/>
                  </a:lnTo>
                  <a:close/>
                </a:path>
                <a:path w="1176020" h="589279">
                  <a:moveTo>
                    <a:pt x="79870" y="554367"/>
                  </a:moveTo>
                  <a:lnTo>
                    <a:pt x="71513" y="537248"/>
                  </a:lnTo>
                  <a:lnTo>
                    <a:pt x="54394" y="545592"/>
                  </a:lnTo>
                  <a:lnTo>
                    <a:pt x="62750" y="562711"/>
                  </a:lnTo>
                  <a:lnTo>
                    <a:pt x="79870" y="554367"/>
                  </a:lnTo>
                  <a:close/>
                </a:path>
                <a:path w="1176020" h="589279">
                  <a:moveTo>
                    <a:pt x="114109" y="537654"/>
                  </a:moveTo>
                  <a:lnTo>
                    <a:pt x="105752" y="520534"/>
                  </a:lnTo>
                  <a:lnTo>
                    <a:pt x="88633" y="528891"/>
                  </a:lnTo>
                  <a:lnTo>
                    <a:pt x="96989" y="546011"/>
                  </a:lnTo>
                  <a:lnTo>
                    <a:pt x="114109" y="537654"/>
                  </a:lnTo>
                  <a:close/>
                </a:path>
                <a:path w="1176020" h="589279">
                  <a:moveTo>
                    <a:pt x="148348" y="520941"/>
                  </a:moveTo>
                  <a:lnTo>
                    <a:pt x="139992" y="503821"/>
                  </a:lnTo>
                  <a:lnTo>
                    <a:pt x="122872" y="512178"/>
                  </a:lnTo>
                  <a:lnTo>
                    <a:pt x="131229" y="529297"/>
                  </a:lnTo>
                  <a:lnTo>
                    <a:pt x="148348" y="520941"/>
                  </a:lnTo>
                  <a:close/>
                </a:path>
                <a:path w="1176020" h="589279">
                  <a:moveTo>
                    <a:pt x="182587" y="504228"/>
                  </a:moveTo>
                  <a:lnTo>
                    <a:pt x="174231" y="487108"/>
                  </a:lnTo>
                  <a:lnTo>
                    <a:pt x="157111" y="495465"/>
                  </a:lnTo>
                  <a:lnTo>
                    <a:pt x="165468" y="512584"/>
                  </a:lnTo>
                  <a:lnTo>
                    <a:pt x="182587" y="504228"/>
                  </a:lnTo>
                  <a:close/>
                </a:path>
                <a:path w="1176020" h="589279">
                  <a:moveTo>
                    <a:pt x="216827" y="487514"/>
                  </a:moveTo>
                  <a:lnTo>
                    <a:pt x="208470" y="470395"/>
                  </a:lnTo>
                  <a:lnTo>
                    <a:pt x="191350" y="478751"/>
                  </a:lnTo>
                  <a:lnTo>
                    <a:pt x="199707" y="495871"/>
                  </a:lnTo>
                  <a:lnTo>
                    <a:pt x="216827" y="487514"/>
                  </a:lnTo>
                  <a:close/>
                </a:path>
                <a:path w="1176020" h="589279">
                  <a:moveTo>
                    <a:pt x="251066" y="470801"/>
                  </a:moveTo>
                  <a:lnTo>
                    <a:pt x="242709" y="453682"/>
                  </a:lnTo>
                  <a:lnTo>
                    <a:pt x="225590" y="462038"/>
                  </a:lnTo>
                  <a:lnTo>
                    <a:pt x="233946" y="479158"/>
                  </a:lnTo>
                  <a:lnTo>
                    <a:pt x="251066" y="470801"/>
                  </a:lnTo>
                  <a:close/>
                </a:path>
                <a:path w="1176020" h="589279">
                  <a:moveTo>
                    <a:pt x="285305" y="454101"/>
                  </a:moveTo>
                  <a:lnTo>
                    <a:pt x="276948" y="436981"/>
                  </a:lnTo>
                  <a:lnTo>
                    <a:pt x="259829" y="445338"/>
                  </a:lnTo>
                  <a:lnTo>
                    <a:pt x="268185" y="462457"/>
                  </a:lnTo>
                  <a:lnTo>
                    <a:pt x="285305" y="454101"/>
                  </a:lnTo>
                  <a:close/>
                </a:path>
                <a:path w="1176020" h="589279">
                  <a:moveTo>
                    <a:pt x="319544" y="437388"/>
                  </a:moveTo>
                  <a:lnTo>
                    <a:pt x="311188" y="420268"/>
                  </a:lnTo>
                  <a:lnTo>
                    <a:pt x="294068" y="428625"/>
                  </a:lnTo>
                  <a:lnTo>
                    <a:pt x="302425" y="445744"/>
                  </a:lnTo>
                  <a:lnTo>
                    <a:pt x="319544" y="437388"/>
                  </a:lnTo>
                  <a:close/>
                </a:path>
                <a:path w="1176020" h="589279">
                  <a:moveTo>
                    <a:pt x="353783" y="420674"/>
                  </a:moveTo>
                  <a:lnTo>
                    <a:pt x="345427" y="403555"/>
                  </a:lnTo>
                  <a:lnTo>
                    <a:pt x="328307" y="411911"/>
                  </a:lnTo>
                  <a:lnTo>
                    <a:pt x="336664" y="429031"/>
                  </a:lnTo>
                  <a:lnTo>
                    <a:pt x="353783" y="420674"/>
                  </a:lnTo>
                  <a:close/>
                </a:path>
                <a:path w="1176020" h="589279">
                  <a:moveTo>
                    <a:pt x="388023" y="403961"/>
                  </a:moveTo>
                  <a:lnTo>
                    <a:pt x="379679" y="386842"/>
                  </a:lnTo>
                  <a:lnTo>
                    <a:pt x="362559" y="395198"/>
                  </a:lnTo>
                  <a:lnTo>
                    <a:pt x="370903" y="412318"/>
                  </a:lnTo>
                  <a:lnTo>
                    <a:pt x="388023" y="403961"/>
                  </a:lnTo>
                  <a:close/>
                </a:path>
                <a:path w="1176020" h="589279">
                  <a:moveTo>
                    <a:pt x="422262" y="387248"/>
                  </a:moveTo>
                  <a:lnTo>
                    <a:pt x="413918" y="370128"/>
                  </a:lnTo>
                  <a:lnTo>
                    <a:pt x="396798" y="378485"/>
                  </a:lnTo>
                  <a:lnTo>
                    <a:pt x="405142" y="395605"/>
                  </a:lnTo>
                  <a:lnTo>
                    <a:pt x="422262" y="387248"/>
                  </a:lnTo>
                  <a:close/>
                </a:path>
                <a:path w="1176020" h="589279">
                  <a:moveTo>
                    <a:pt x="456514" y="370547"/>
                  </a:moveTo>
                  <a:lnTo>
                    <a:pt x="448157" y="353428"/>
                  </a:lnTo>
                  <a:lnTo>
                    <a:pt x="431038" y="361772"/>
                  </a:lnTo>
                  <a:lnTo>
                    <a:pt x="439394" y="378904"/>
                  </a:lnTo>
                  <a:lnTo>
                    <a:pt x="456514" y="370547"/>
                  </a:lnTo>
                  <a:close/>
                </a:path>
                <a:path w="1176020" h="589279">
                  <a:moveTo>
                    <a:pt x="490753" y="353834"/>
                  </a:moveTo>
                  <a:lnTo>
                    <a:pt x="482396" y="336715"/>
                  </a:lnTo>
                  <a:lnTo>
                    <a:pt x="465277" y="345071"/>
                  </a:lnTo>
                  <a:lnTo>
                    <a:pt x="473633" y="362191"/>
                  </a:lnTo>
                  <a:lnTo>
                    <a:pt x="490753" y="353834"/>
                  </a:lnTo>
                  <a:close/>
                </a:path>
                <a:path w="1176020" h="589279">
                  <a:moveTo>
                    <a:pt x="524992" y="337121"/>
                  </a:moveTo>
                  <a:lnTo>
                    <a:pt x="516636" y="320001"/>
                  </a:lnTo>
                  <a:lnTo>
                    <a:pt x="499516" y="328358"/>
                  </a:lnTo>
                  <a:lnTo>
                    <a:pt x="507873" y="345478"/>
                  </a:lnTo>
                  <a:lnTo>
                    <a:pt x="524992" y="337121"/>
                  </a:lnTo>
                  <a:close/>
                </a:path>
                <a:path w="1176020" h="589279">
                  <a:moveTo>
                    <a:pt x="559231" y="320408"/>
                  </a:moveTo>
                  <a:lnTo>
                    <a:pt x="550875" y="303288"/>
                  </a:lnTo>
                  <a:lnTo>
                    <a:pt x="533755" y="311645"/>
                  </a:lnTo>
                  <a:lnTo>
                    <a:pt x="542112" y="328764"/>
                  </a:lnTo>
                  <a:lnTo>
                    <a:pt x="559231" y="320408"/>
                  </a:lnTo>
                  <a:close/>
                </a:path>
                <a:path w="1176020" h="589279">
                  <a:moveTo>
                    <a:pt x="593471" y="303695"/>
                  </a:moveTo>
                  <a:lnTo>
                    <a:pt x="585114" y="286575"/>
                  </a:lnTo>
                  <a:lnTo>
                    <a:pt x="567994" y="294932"/>
                  </a:lnTo>
                  <a:lnTo>
                    <a:pt x="576351" y="312051"/>
                  </a:lnTo>
                  <a:lnTo>
                    <a:pt x="593471" y="303695"/>
                  </a:lnTo>
                  <a:close/>
                </a:path>
                <a:path w="1176020" h="589279">
                  <a:moveTo>
                    <a:pt x="627710" y="286994"/>
                  </a:moveTo>
                  <a:lnTo>
                    <a:pt x="619353" y="269875"/>
                  </a:lnTo>
                  <a:lnTo>
                    <a:pt x="602234" y="278218"/>
                  </a:lnTo>
                  <a:lnTo>
                    <a:pt x="610590" y="295338"/>
                  </a:lnTo>
                  <a:lnTo>
                    <a:pt x="627710" y="286994"/>
                  </a:lnTo>
                  <a:close/>
                </a:path>
                <a:path w="1176020" h="589279">
                  <a:moveTo>
                    <a:pt x="661949" y="270281"/>
                  </a:moveTo>
                  <a:lnTo>
                    <a:pt x="653592" y="253161"/>
                  </a:lnTo>
                  <a:lnTo>
                    <a:pt x="636473" y="261518"/>
                  </a:lnTo>
                  <a:lnTo>
                    <a:pt x="644829" y="278638"/>
                  </a:lnTo>
                  <a:lnTo>
                    <a:pt x="661949" y="270281"/>
                  </a:lnTo>
                  <a:close/>
                </a:path>
                <a:path w="1176020" h="589279">
                  <a:moveTo>
                    <a:pt x="696188" y="253568"/>
                  </a:moveTo>
                  <a:lnTo>
                    <a:pt x="687832" y="236448"/>
                  </a:lnTo>
                  <a:lnTo>
                    <a:pt x="670712" y="244805"/>
                  </a:lnTo>
                  <a:lnTo>
                    <a:pt x="679069" y="261924"/>
                  </a:lnTo>
                  <a:lnTo>
                    <a:pt x="696188" y="253568"/>
                  </a:lnTo>
                  <a:close/>
                </a:path>
                <a:path w="1176020" h="589279">
                  <a:moveTo>
                    <a:pt x="730427" y="236855"/>
                  </a:moveTo>
                  <a:lnTo>
                    <a:pt x="722071" y="219735"/>
                  </a:lnTo>
                  <a:lnTo>
                    <a:pt x="704951" y="228092"/>
                  </a:lnTo>
                  <a:lnTo>
                    <a:pt x="713308" y="245211"/>
                  </a:lnTo>
                  <a:lnTo>
                    <a:pt x="730427" y="236855"/>
                  </a:lnTo>
                  <a:close/>
                </a:path>
                <a:path w="1176020" h="589279">
                  <a:moveTo>
                    <a:pt x="764667" y="220141"/>
                  </a:moveTo>
                  <a:lnTo>
                    <a:pt x="756310" y="203022"/>
                  </a:lnTo>
                  <a:lnTo>
                    <a:pt x="739190" y="211378"/>
                  </a:lnTo>
                  <a:lnTo>
                    <a:pt x="747547" y="228498"/>
                  </a:lnTo>
                  <a:lnTo>
                    <a:pt x="764667" y="220141"/>
                  </a:lnTo>
                  <a:close/>
                </a:path>
                <a:path w="1176020" h="589279">
                  <a:moveTo>
                    <a:pt x="798906" y="203428"/>
                  </a:moveTo>
                  <a:lnTo>
                    <a:pt x="790549" y="186309"/>
                  </a:lnTo>
                  <a:lnTo>
                    <a:pt x="773430" y="194665"/>
                  </a:lnTo>
                  <a:lnTo>
                    <a:pt x="781786" y="211785"/>
                  </a:lnTo>
                  <a:lnTo>
                    <a:pt x="798906" y="203428"/>
                  </a:lnTo>
                  <a:close/>
                </a:path>
                <a:path w="1176020" h="589279">
                  <a:moveTo>
                    <a:pt x="833145" y="186728"/>
                  </a:moveTo>
                  <a:lnTo>
                    <a:pt x="824788" y="169608"/>
                  </a:lnTo>
                  <a:lnTo>
                    <a:pt x="807669" y="177965"/>
                  </a:lnTo>
                  <a:lnTo>
                    <a:pt x="816025" y="195084"/>
                  </a:lnTo>
                  <a:lnTo>
                    <a:pt x="833145" y="186728"/>
                  </a:lnTo>
                  <a:close/>
                </a:path>
                <a:path w="1176020" h="589279">
                  <a:moveTo>
                    <a:pt x="867384" y="170014"/>
                  </a:moveTo>
                  <a:lnTo>
                    <a:pt x="859028" y="152895"/>
                  </a:lnTo>
                  <a:lnTo>
                    <a:pt x="841908" y="161251"/>
                  </a:lnTo>
                  <a:lnTo>
                    <a:pt x="850265" y="178371"/>
                  </a:lnTo>
                  <a:lnTo>
                    <a:pt x="867384" y="170014"/>
                  </a:lnTo>
                  <a:close/>
                </a:path>
                <a:path w="1176020" h="589279">
                  <a:moveTo>
                    <a:pt x="901623" y="153301"/>
                  </a:moveTo>
                  <a:lnTo>
                    <a:pt x="893267" y="136182"/>
                  </a:lnTo>
                  <a:lnTo>
                    <a:pt x="876147" y="144538"/>
                  </a:lnTo>
                  <a:lnTo>
                    <a:pt x="884504" y="161658"/>
                  </a:lnTo>
                  <a:lnTo>
                    <a:pt x="901623" y="153301"/>
                  </a:lnTo>
                  <a:close/>
                </a:path>
                <a:path w="1176020" h="589279">
                  <a:moveTo>
                    <a:pt x="935863" y="136588"/>
                  </a:moveTo>
                  <a:lnTo>
                    <a:pt x="927506" y="119468"/>
                  </a:lnTo>
                  <a:lnTo>
                    <a:pt x="910386" y="127825"/>
                  </a:lnTo>
                  <a:lnTo>
                    <a:pt x="918743" y="144945"/>
                  </a:lnTo>
                  <a:lnTo>
                    <a:pt x="935863" y="136588"/>
                  </a:lnTo>
                  <a:close/>
                </a:path>
                <a:path w="1176020" h="589279">
                  <a:moveTo>
                    <a:pt x="970102" y="119875"/>
                  </a:moveTo>
                  <a:lnTo>
                    <a:pt x="961745" y="102755"/>
                  </a:lnTo>
                  <a:lnTo>
                    <a:pt x="944626" y="111112"/>
                  </a:lnTo>
                  <a:lnTo>
                    <a:pt x="952982" y="128231"/>
                  </a:lnTo>
                  <a:lnTo>
                    <a:pt x="970102" y="119875"/>
                  </a:lnTo>
                  <a:close/>
                </a:path>
                <a:path w="1176020" h="589279">
                  <a:moveTo>
                    <a:pt x="1004341" y="103174"/>
                  </a:moveTo>
                  <a:lnTo>
                    <a:pt x="995984" y="86055"/>
                  </a:lnTo>
                  <a:lnTo>
                    <a:pt x="978865" y="94399"/>
                  </a:lnTo>
                  <a:lnTo>
                    <a:pt x="987221" y="111518"/>
                  </a:lnTo>
                  <a:lnTo>
                    <a:pt x="1004341" y="103174"/>
                  </a:lnTo>
                  <a:close/>
                </a:path>
                <a:path w="1176020" h="589279">
                  <a:moveTo>
                    <a:pt x="1038580" y="86461"/>
                  </a:moveTo>
                  <a:lnTo>
                    <a:pt x="1030224" y="69342"/>
                  </a:lnTo>
                  <a:lnTo>
                    <a:pt x="1013104" y="77698"/>
                  </a:lnTo>
                  <a:lnTo>
                    <a:pt x="1021461" y="94818"/>
                  </a:lnTo>
                  <a:lnTo>
                    <a:pt x="1038580" y="86461"/>
                  </a:lnTo>
                  <a:close/>
                </a:path>
                <a:path w="1176020" h="589279">
                  <a:moveTo>
                    <a:pt x="1072819" y="69748"/>
                  </a:moveTo>
                  <a:lnTo>
                    <a:pt x="1064463" y="52628"/>
                  </a:lnTo>
                  <a:lnTo>
                    <a:pt x="1047343" y="60985"/>
                  </a:lnTo>
                  <a:lnTo>
                    <a:pt x="1055700" y="78105"/>
                  </a:lnTo>
                  <a:lnTo>
                    <a:pt x="1072819" y="69748"/>
                  </a:lnTo>
                  <a:close/>
                </a:path>
                <a:path w="1176020" h="589279">
                  <a:moveTo>
                    <a:pt x="1107059" y="53035"/>
                  </a:moveTo>
                  <a:lnTo>
                    <a:pt x="1098702" y="35915"/>
                  </a:lnTo>
                  <a:lnTo>
                    <a:pt x="1081582" y="44272"/>
                  </a:lnTo>
                  <a:lnTo>
                    <a:pt x="1089939" y="61391"/>
                  </a:lnTo>
                  <a:lnTo>
                    <a:pt x="1107059" y="53035"/>
                  </a:lnTo>
                  <a:close/>
                </a:path>
                <a:path w="1176020" h="589279">
                  <a:moveTo>
                    <a:pt x="1141298" y="36322"/>
                  </a:moveTo>
                  <a:lnTo>
                    <a:pt x="1132941" y="19202"/>
                  </a:lnTo>
                  <a:lnTo>
                    <a:pt x="1115822" y="27559"/>
                  </a:lnTo>
                  <a:lnTo>
                    <a:pt x="1124178" y="44678"/>
                  </a:lnTo>
                  <a:lnTo>
                    <a:pt x="1141298" y="36322"/>
                  </a:lnTo>
                  <a:close/>
                </a:path>
                <a:path w="1176020" h="589279">
                  <a:moveTo>
                    <a:pt x="1175639" y="8966"/>
                  </a:moveTo>
                  <a:lnTo>
                    <a:pt x="1128877" y="0"/>
                  </a:lnTo>
                  <a:lnTo>
                    <a:pt x="1153934" y="51358"/>
                  </a:lnTo>
                  <a:lnTo>
                    <a:pt x="1175639" y="8966"/>
                  </a:lnTo>
                  <a:close/>
                </a:path>
              </a:pathLst>
            </a:custGeom>
            <a:solidFill>
              <a:srgbClr val="748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252786" y="4178582"/>
              <a:ext cx="46990" cy="51435"/>
            </a:xfrm>
            <a:custGeom>
              <a:avLst/>
              <a:gdLst/>
              <a:ahLst/>
              <a:cxnLst/>
              <a:rect l="l" t="t" r="r" b="b"/>
              <a:pathLst>
                <a:path w="46990" h="51435">
                  <a:moveTo>
                    <a:pt x="25066" y="51359"/>
                  </a:moveTo>
                  <a:lnTo>
                    <a:pt x="46772" y="8968"/>
                  </a:lnTo>
                  <a:lnTo>
                    <a:pt x="0" y="0"/>
                  </a:lnTo>
                  <a:lnTo>
                    <a:pt x="25066" y="51359"/>
                  </a:lnTo>
                  <a:close/>
                </a:path>
              </a:pathLst>
            </a:custGeom>
            <a:ln w="19049">
              <a:solidFill>
                <a:srgbClr val="7485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625720" y="2692373"/>
              <a:ext cx="0" cy="585470"/>
            </a:xfrm>
            <a:custGeom>
              <a:avLst/>
              <a:gdLst/>
              <a:ahLst/>
              <a:cxnLst/>
              <a:rect l="l" t="t" r="r" b="b"/>
              <a:pathLst>
                <a:path h="585470">
                  <a:moveTo>
                    <a:pt x="0" y="0"/>
                  </a:moveTo>
                  <a:lnTo>
                    <a:pt x="0" y="584864"/>
                  </a:lnTo>
                </a:path>
              </a:pathLst>
            </a:custGeom>
            <a:ln w="28419">
              <a:solidFill>
                <a:srgbClr val="74858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601225" y="3238531"/>
              <a:ext cx="57150" cy="38735"/>
            </a:xfrm>
            <a:custGeom>
              <a:avLst/>
              <a:gdLst/>
              <a:ahLst/>
              <a:cxnLst/>
              <a:rect l="l" t="t" r="r" b="b"/>
              <a:pathLst>
                <a:path w="57150" h="38735">
                  <a:moveTo>
                    <a:pt x="0" y="916"/>
                  </a:moveTo>
                  <a:lnTo>
                    <a:pt x="29182" y="38553"/>
                  </a:lnTo>
                  <a:lnTo>
                    <a:pt x="57142" y="0"/>
                  </a:lnTo>
                </a:path>
              </a:pathLst>
            </a:custGeom>
            <a:ln w="19049">
              <a:solidFill>
                <a:srgbClr val="7485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4477" y="4433858"/>
              <a:ext cx="1564928" cy="1877122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15071881" y="1687019"/>
            <a:ext cx="2382662" cy="2454835"/>
            <a:chOff x="14632629" y="2040202"/>
            <a:chExt cx="2382662" cy="2454835"/>
          </a:xfrm>
        </p:grpSpPr>
        <p:sp>
          <p:nvSpPr>
            <p:cNvPr id="82" name="object 82"/>
            <p:cNvSpPr/>
            <p:nvPr/>
          </p:nvSpPr>
          <p:spPr>
            <a:xfrm>
              <a:off x="15246816" y="2040202"/>
              <a:ext cx="1768475" cy="516890"/>
            </a:xfrm>
            <a:custGeom>
              <a:avLst/>
              <a:gdLst/>
              <a:ahLst/>
              <a:cxnLst/>
              <a:rect l="l" t="t" r="r" b="b"/>
              <a:pathLst>
                <a:path w="1768475" h="516889">
                  <a:moveTo>
                    <a:pt x="1767947" y="253117"/>
                  </a:moveTo>
                  <a:lnTo>
                    <a:pt x="1767947" y="262689"/>
                  </a:lnTo>
                  <a:lnTo>
                    <a:pt x="1767098" y="280396"/>
                  </a:lnTo>
                  <a:lnTo>
                    <a:pt x="1759375" y="323867"/>
                  </a:lnTo>
                  <a:lnTo>
                    <a:pt x="1734516" y="385198"/>
                  </a:lnTo>
                  <a:lnTo>
                    <a:pt x="1708799" y="421795"/>
                  </a:lnTo>
                  <a:lnTo>
                    <a:pt x="1676311" y="453517"/>
                  </a:lnTo>
                  <a:lnTo>
                    <a:pt x="1637379" y="479597"/>
                  </a:lnTo>
                  <a:lnTo>
                    <a:pt x="1592302" y="499301"/>
                  </a:lnTo>
                  <a:lnTo>
                    <a:pt x="1541378" y="511900"/>
                  </a:lnTo>
                  <a:lnTo>
                    <a:pt x="1486010" y="516567"/>
                  </a:lnTo>
                  <a:lnTo>
                    <a:pt x="0" y="516660"/>
                  </a:lnTo>
                  <a:lnTo>
                    <a:pt x="0" y="0"/>
                  </a:lnTo>
                  <a:lnTo>
                    <a:pt x="1486010" y="0"/>
                  </a:lnTo>
                  <a:lnTo>
                    <a:pt x="1541867" y="4818"/>
                  </a:lnTo>
                  <a:lnTo>
                    <a:pt x="1592366" y="17553"/>
                  </a:lnTo>
                  <a:lnTo>
                    <a:pt x="1637194" y="37414"/>
                  </a:lnTo>
                  <a:lnTo>
                    <a:pt x="1676037" y="63610"/>
                  </a:lnTo>
                  <a:lnTo>
                    <a:pt x="1708582" y="95352"/>
                  </a:lnTo>
                  <a:lnTo>
                    <a:pt x="1734543" y="131906"/>
                  </a:lnTo>
                  <a:lnTo>
                    <a:pt x="1753525" y="172313"/>
                  </a:lnTo>
                  <a:lnTo>
                    <a:pt x="1753805" y="172870"/>
                  </a:lnTo>
                  <a:lnTo>
                    <a:pt x="1753805" y="173428"/>
                  </a:lnTo>
                  <a:lnTo>
                    <a:pt x="1754086" y="173986"/>
                  </a:lnTo>
                  <a:lnTo>
                    <a:pt x="1760086" y="194043"/>
                  </a:lnTo>
                  <a:lnTo>
                    <a:pt x="1764503" y="214833"/>
                  </a:lnTo>
                  <a:lnTo>
                    <a:pt x="1767230" y="236250"/>
                  </a:lnTo>
                  <a:lnTo>
                    <a:pt x="1767947" y="253117"/>
                  </a:lnTo>
                  <a:close/>
                </a:path>
              </a:pathLst>
            </a:custGeom>
            <a:solidFill>
              <a:srgbClr val="2B8BC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3" name="object 83"/>
            <p:cNvSpPr/>
            <p:nvPr/>
          </p:nvSpPr>
          <p:spPr>
            <a:xfrm>
              <a:off x="15246803" y="2726543"/>
              <a:ext cx="1768475" cy="498475"/>
            </a:xfrm>
            <a:custGeom>
              <a:avLst/>
              <a:gdLst/>
              <a:ahLst/>
              <a:cxnLst/>
              <a:rect l="l" t="t" r="r" b="b"/>
              <a:pathLst>
                <a:path w="1768475" h="498475">
                  <a:moveTo>
                    <a:pt x="1768163" y="248907"/>
                  </a:moveTo>
                  <a:lnTo>
                    <a:pt x="1763335" y="291545"/>
                  </a:lnTo>
                  <a:lnTo>
                    <a:pt x="1750516" y="331965"/>
                  </a:lnTo>
                  <a:lnTo>
                    <a:pt x="1731639" y="366599"/>
                  </a:lnTo>
                  <a:lnTo>
                    <a:pt x="1706438" y="398216"/>
                  </a:lnTo>
                  <a:lnTo>
                    <a:pt x="1675236" y="426342"/>
                  </a:lnTo>
                  <a:lnTo>
                    <a:pt x="1638357" y="450505"/>
                  </a:lnTo>
                  <a:lnTo>
                    <a:pt x="1596125" y="470234"/>
                  </a:lnTo>
                  <a:lnTo>
                    <a:pt x="1548863" y="485054"/>
                  </a:lnTo>
                  <a:lnTo>
                    <a:pt x="1496897" y="494495"/>
                  </a:lnTo>
                  <a:lnTo>
                    <a:pt x="1441619" y="498014"/>
                  </a:lnTo>
                  <a:lnTo>
                    <a:pt x="0" y="498083"/>
                  </a:lnTo>
                  <a:lnTo>
                    <a:pt x="0" y="0"/>
                  </a:lnTo>
                  <a:lnTo>
                    <a:pt x="1441619" y="0"/>
                  </a:lnTo>
                  <a:lnTo>
                    <a:pt x="1497396" y="3631"/>
                  </a:lnTo>
                  <a:lnTo>
                    <a:pt x="1548946" y="13179"/>
                  </a:lnTo>
                  <a:lnTo>
                    <a:pt x="1595936" y="28132"/>
                  </a:lnTo>
                  <a:lnTo>
                    <a:pt x="1638033" y="47980"/>
                  </a:lnTo>
                  <a:lnTo>
                    <a:pt x="1674905" y="72213"/>
                  </a:lnTo>
                  <a:lnTo>
                    <a:pt x="1706221" y="100320"/>
                  </a:lnTo>
                  <a:lnTo>
                    <a:pt x="1731646" y="131791"/>
                  </a:lnTo>
                  <a:lnTo>
                    <a:pt x="1750849" y="166117"/>
                  </a:lnTo>
                  <a:lnTo>
                    <a:pt x="1751181" y="166654"/>
                  </a:lnTo>
                  <a:lnTo>
                    <a:pt x="1751181" y="167192"/>
                  </a:lnTo>
                  <a:lnTo>
                    <a:pt x="1751515" y="167730"/>
                  </a:lnTo>
                  <a:lnTo>
                    <a:pt x="1758611" y="187066"/>
                  </a:lnTo>
                  <a:lnTo>
                    <a:pt x="1763834" y="207108"/>
                  </a:lnTo>
                  <a:lnTo>
                    <a:pt x="1767060" y="227756"/>
                  </a:lnTo>
                  <a:lnTo>
                    <a:pt x="1768163" y="248907"/>
                  </a:lnTo>
                  <a:close/>
                </a:path>
              </a:pathLst>
            </a:custGeom>
            <a:solidFill>
              <a:srgbClr val="2B8BCB"/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66FF"/>
                </a:highlight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5236680" y="3387729"/>
              <a:ext cx="1768475" cy="498475"/>
            </a:xfrm>
            <a:custGeom>
              <a:avLst/>
              <a:gdLst/>
              <a:ahLst/>
              <a:cxnLst/>
              <a:rect l="l" t="t" r="r" b="b"/>
              <a:pathLst>
                <a:path w="1768475" h="498475">
                  <a:moveTo>
                    <a:pt x="1768163" y="248907"/>
                  </a:moveTo>
                  <a:lnTo>
                    <a:pt x="1763335" y="291545"/>
                  </a:lnTo>
                  <a:lnTo>
                    <a:pt x="1750516" y="331965"/>
                  </a:lnTo>
                  <a:lnTo>
                    <a:pt x="1731639" y="366599"/>
                  </a:lnTo>
                  <a:lnTo>
                    <a:pt x="1706438" y="398216"/>
                  </a:lnTo>
                  <a:lnTo>
                    <a:pt x="1675236" y="426342"/>
                  </a:lnTo>
                  <a:lnTo>
                    <a:pt x="1638357" y="450505"/>
                  </a:lnTo>
                  <a:lnTo>
                    <a:pt x="1596125" y="470234"/>
                  </a:lnTo>
                  <a:lnTo>
                    <a:pt x="1548863" y="485054"/>
                  </a:lnTo>
                  <a:lnTo>
                    <a:pt x="1496897" y="494495"/>
                  </a:lnTo>
                  <a:lnTo>
                    <a:pt x="1441619" y="498014"/>
                  </a:lnTo>
                  <a:lnTo>
                    <a:pt x="0" y="498083"/>
                  </a:lnTo>
                  <a:lnTo>
                    <a:pt x="0" y="0"/>
                  </a:lnTo>
                  <a:lnTo>
                    <a:pt x="1441619" y="0"/>
                  </a:lnTo>
                  <a:lnTo>
                    <a:pt x="1497396" y="3631"/>
                  </a:lnTo>
                  <a:lnTo>
                    <a:pt x="1548946" y="13179"/>
                  </a:lnTo>
                  <a:lnTo>
                    <a:pt x="1595936" y="28132"/>
                  </a:lnTo>
                  <a:lnTo>
                    <a:pt x="1638033" y="47980"/>
                  </a:lnTo>
                  <a:lnTo>
                    <a:pt x="1674905" y="72213"/>
                  </a:lnTo>
                  <a:lnTo>
                    <a:pt x="1706221" y="100320"/>
                  </a:lnTo>
                  <a:lnTo>
                    <a:pt x="1731646" y="131792"/>
                  </a:lnTo>
                  <a:lnTo>
                    <a:pt x="1750849" y="166117"/>
                  </a:lnTo>
                  <a:lnTo>
                    <a:pt x="1751181" y="166654"/>
                  </a:lnTo>
                  <a:lnTo>
                    <a:pt x="1751181" y="167192"/>
                  </a:lnTo>
                  <a:lnTo>
                    <a:pt x="1751515" y="167730"/>
                  </a:lnTo>
                  <a:lnTo>
                    <a:pt x="1758611" y="187066"/>
                  </a:lnTo>
                  <a:lnTo>
                    <a:pt x="1763834" y="207108"/>
                  </a:lnTo>
                  <a:lnTo>
                    <a:pt x="1767060" y="227755"/>
                  </a:lnTo>
                  <a:lnTo>
                    <a:pt x="1768163" y="248907"/>
                  </a:lnTo>
                  <a:close/>
                </a:path>
              </a:pathLst>
            </a:custGeom>
            <a:solidFill>
              <a:srgbClr val="2B8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5236680" y="3996562"/>
              <a:ext cx="1768475" cy="498475"/>
            </a:xfrm>
            <a:custGeom>
              <a:avLst/>
              <a:gdLst/>
              <a:ahLst/>
              <a:cxnLst/>
              <a:rect l="l" t="t" r="r" b="b"/>
              <a:pathLst>
                <a:path w="1768475" h="498475">
                  <a:moveTo>
                    <a:pt x="1768163" y="248907"/>
                  </a:moveTo>
                  <a:lnTo>
                    <a:pt x="1763335" y="291545"/>
                  </a:lnTo>
                  <a:lnTo>
                    <a:pt x="1750516" y="331965"/>
                  </a:lnTo>
                  <a:lnTo>
                    <a:pt x="1731639" y="366599"/>
                  </a:lnTo>
                  <a:lnTo>
                    <a:pt x="1706438" y="398216"/>
                  </a:lnTo>
                  <a:lnTo>
                    <a:pt x="1675236" y="426342"/>
                  </a:lnTo>
                  <a:lnTo>
                    <a:pt x="1638357" y="450505"/>
                  </a:lnTo>
                  <a:lnTo>
                    <a:pt x="1596125" y="470234"/>
                  </a:lnTo>
                  <a:lnTo>
                    <a:pt x="1548863" y="485054"/>
                  </a:lnTo>
                  <a:lnTo>
                    <a:pt x="1496897" y="494495"/>
                  </a:lnTo>
                  <a:lnTo>
                    <a:pt x="1441619" y="498014"/>
                  </a:lnTo>
                  <a:lnTo>
                    <a:pt x="0" y="498082"/>
                  </a:lnTo>
                  <a:lnTo>
                    <a:pt x="0" y="0"/>
                  </a:lnTo>
                  <a:lnTo>
                    <a:pt x="1441619" y="0"/>
                  </a:lnTo>
                  <a:lnTo>
                    <a:pt x="1497396" y="3631"/>
                  </a:lnTo>
                  <a:lnTo>
                    <a:pt x="1548946" y="13179"/>
                  </a:lnTo>
                  <a:lnTo>
                    <a:pt x="1595936" y="28132"/>
                  </a:lnTo>
                  <a:lnTo>
                    <a:pt x="1638033" y="47980"/>
                  </a:lnTo>
                  <a:lnTo>
                    <a:pt x="1674905" y="72213"/>
                  </a:lnTo>
                  <a:lnTo>
                    <a:pt x="1706221" y="100320"/>
                  </a:lnTo>
                  <a:lnTo>
                    <a:pt x="1731646" y="131792"/>
                  </a:lnTo>
                  <a:lnTo>
                    <a:pt x="1750849" y="166117"/>
                  </a:lnTo>
                  <a:lnTo>
                    <a:pt x="1751181" y="166654"/>
                  </a:lnTo>
                  <a:lnTo>
                    <a:pt x="1751181" y="167192"/>
                  </a:lnTo>
                  <a:lnTo>
                    <a:pt x="1751515" y="167730"/>
                  </a:lnTo>
                  <a:lnTo>
                    <a:pt x="1758611" y="187066"/>
                  </a:lnTo>
                  <a:lnTo>
                    <a:pt x="1763834" y="207108"/>
                  </a:lnTo>
                  <a:lnTo>
                    <a:pt x="1767060" y="227756"/>
                  </a:lnTo>
                  <a:lnTo>
                    <a:pt x="1768163" y="248907"/>
                  </a:lnTo>
                  <a:close/>
                </a:path>
              </a:pathLst>
            </a:custGeom>
            <a:solidFill>
              <a:srgbClr val="2B8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632630" y="2298613"/>
              <a:ext cx="614680" cy="3175"/>
            </a:xfrm>
            <a:custGeom>
              <a:avLst/>
              <a:gdLst/>
              <a:ahLst/>
              <a:cxnLst/>
              <a:rect l="l" t="t" r="r" b="b"/>
              <a:pathLst>
                <a:path w="614680" h="3175">
                  <a:moveTo>
                    <a:pt x="0" y="2816"/>
                  </a:moveTo>
                  <a:lnTo>
                    <a:pt x="614183" y="0"/>
                  </a:lnTo>
                </a:path>
              </a:pathLst>
            </a:custGeom>
            <a:ln w="28574">
              <a:solidFill>
                <a:srgbClr val="58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632629" y="4261214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061" y="0"/>
                  </a:lnTo>
                </a:path>
              </a:pathLst>
            </a:custGeom>
            <a:ln w="28574">
              <a:solidFill>
                <a:srgbClr val="58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643660" y="3636865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061" y="0"/>
                  </a:lnTo>
                </a:path>
              </a:pathLst>
            </a:custGeom>
            <a:ln w="28574">
              <a:solidFill>
                <a:srgbClr val="58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643660" y="2977187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061" y="0"/>
                  </a:lnTo>
                </a:path>
              </a:pathLst>
            </a:custGeom>
            <a:ln w="28574">
              <a:solidFill>
                <a:srgbClr val="58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643614" y="2306366"/>
              <a:ext cx="0" cy="1955164"/>
            </a:xfrm>
            <a:custGeom>
              <a:avLst/>
              <a:gdLst/>
              <a:ahLst/>
              <a:cxnLst/>
              <a:rect l="l" t="t" r="r" b="b"/>
              <a:pathLst>
                <a:path h="1955164">
                  <a:moveTo>
                    <a:pt x="0" y="1954801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89AD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7" name="object 117"/>
          <p:cNvSpPr/>
          <p:nvPr/>
        </p:nvSpPr>
        <p:spPr>
          <a:xfrm>
            <a:off x="12090155" y="9745061"/>
            <a:ext cx="466725" cy="398145"/>
          </a:xfrm>
          <a:custGeom>
            <a:avLst/>
            <a:gdLst/>
            <a:ahLst/>
            <a:cxnLst/>
            <a:rect l="l" t="t" r="r" b="b"/>
            <a:pathLst>
              <a:path w="466725" h="398145">
                <a:moveTo>
                  <a:pt x="267406" y="397999"/>
                </a:moveTo>
                <a:lnTo>
                  <a:pt x="198922" y="397999"/>
                </a:lnTo>
                <a:lnTo>
                  <a:pt x="159919" y="394140"/>
                </a:lnTo>
                <a:lnTo>
                  <a:pt x="122770" y="382851"/>
                </a:lnTo>
                <a:lnTo>
                  <a:pt x="88519" y="364565"/>
                </a:lnTo>
                <a:lnTo>
                  <a:pt x="58210" y="339713"/>
                </a:lnTo>
                <a:lnTo>
                  <a:pt x="33358" y="309404"/>
                </a:lnTo>
                <a:lnTo>
                  <a:pt x="15072" y="275153"/>
                </a:lnTo>
                <a:lnTo>
                  <a:pt x="3783" y="238003"/>
                </a:lnTo>
                <a:lnTo>
                  <a:pt x="0" y="199763"/>
                </a:lnTo>
                <a:lnTo>
                  <a:pt x="0" y="198235"/>
                </a:lnTo>
                <a:lnTo>
                  <a:pt x="3783" y="159995"/>
                </a:lnTo>
                <a:lnTo>
                  <a:pt x="15072" y="122845"/>
                </a:lnTo>
                <a:lnTo>
                  <a:pt x="33358" y="88594"/>
                </a:lnTo>
                <a:lnTo>
                  <a:pt x="58210" y="58285"/>
                </a:lnTo>
                <a:lnTo>
                  <a:pt x="88519" y="33434"/>
                </a:lnTo>
                <a:lnTo>
                  <a:pt x="122770" y="15148"/>
                </a:lnTo>
                <a:lnTo>
                  <a:pt x="159919" y="3859"/>
                </a:lnTo>
                <a:lnTo>
                  <a:pt x="198924" y="0"/>
                </a:lnTo>
                <a:lnTo>
                  <a:pt x="267404" y="0"/>
                </a:lnTo>
                <a:lnTo>
                  <a:pt x="306409" y="3859"/>
                </a:lnTo>
                <a:lnTo>
                  <a:pt x="343559" y="15148"/>
                </a:lnTo>
                <a:lnTo>
                  <a:pt x="377810" y="33434"/>
                </a:lnTo>
                <a:lnTo>
                  <a:pt x="408119" y="58285"/>
                </a:lnTo>
                <a:lnTo>
                  <a:pt x="432970" y="88594"/>
                </a:lnTo>
                <a:lnTo>
                  <a:pt x="451256" y="122845"/>
                </a:lnTo>
                <a:lnTo>
                  <a:pt x="462546" y="159995"/>
                </a:lnTo>
                <a:lnTo>
                  <a:pt x="466329" y="198235"/>
                </a:lnTo>
                <a:lnTo>
                  <a:pt x="466329" y="199763"/>
                </a:lnTo>
                <a:lnTo>
                  <a:pt x="462546" y="238003"/>
                </a:lnTo>
                <a:lnTo>
                  <a:pt x="451256" y="275153"/>
                </a:lnTo>
                <a:lnTo>
                  <a:pt x="432970" y="309404"/>
                </a:lnTo>
                <a:lnTo>
                  <a:pt x="408119" y="339713"/>
                </a:lnTo>
                <a:lnTo>
                  <a:pt x="377810" y="364565"/>
                </a:lnTo>
                <a:lnTo>
                  <a:pt x="343559" y="382851"/>
                </a:lnTo>
                <a:lnTo>
                  <a:pt x="306409" y="394140"/>
                </a:lnTo>
                <a:lnTo>
                  <a:pt x="267406" y="39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836884" y="9768625"/>
            <a:ext cx="760095" cy="345440"/>
          </a:xfrm>
          <a:custGeom>
            <a:avLst/>
            <a:gdLst/>
            <a:ahLst/>
            <a:cxnLst/>
            <a:rect l="l" t="t" r="r" b="b"/>
            <a:pathLst>
              <a:path w="760094" h="345440">
                <a:moveTo>
                  <a:pt x="587356" y="344887"/>
                </a:moveTo>
                <a:lnTo>
                  <a:pt x="172442" y="344887"/>
                </a:lnTo>
                <a:lnTo>
                  <a:pt x="126601" y="338727"/>
                </a:lnTo>
                <a:lnTo>
                  <a:pt x="85408" y="321343"/>
                </a:lnTo>
                <a:lnTo>
                  <a:pt x="50507" y="294379"/>
                </a:lnTo>
                <a:lnTo>
                  <a:pt x="23543" y="259479"/>
                </a:lnTo>
                <a:lnTo>
                  <a:pt x="6159" y="218285"/>
                </a:lnTo>
                <a:lnTo>
                  <a:pt x="0" y="172443"/>
                </a:lnTo>
                <a:lnTo>
                  <a:pt x="6159" y="126601"/>
                </a:lnTo>
                <a:lnTo>
                  <a:pt x="23543" y="85408"/>
                </a:lnTo>
                <a:lnTo>
                  <a:pt x="50507" y="50507"/>
                </a:lnTo>
                <a:lnTo>
                  <a:pt x="85408" y="23543"/>
                </a:lnTo>
                <a:lnTo>
                  <a:pt x="126601" y="6159"/>
                </a:lnTo>
                <a:lnTo>
                  <a:pt x="172443" y="0"/>
                </a:lnTo>
                <a:lnTo>
                  <a:pt x="587354" y="0"/>
                </a:lnTo>
                <a:lnTo>
                  <a:pt x="633196" y="6159"/>
                </a:lnTo>
                <a:lnTo>
                  <a:pt x="674390" y="23543"/>
                </a:lnTo>
                <a:lnTo>
                  <a:pt x="709290" y="50507"/>
                </a:lnTo>
                <a:lnTo>
                  <a:pt x="736254" y="85408"/>
                </a:lnTo>
                <a:lnTo>
                  <a:pt x="753638" y="126601"/>
                </a:lnTo>
                <a:lnTo>
                  <a:pt x="759798" y="172443"/>
                </a:lnTo>
                <a:lnTo>
                  <a:pt x="753638" y="218285"/>
                </a:lnTo>
                <a:lnTo>
                  <a:pt x="736254" y="259479"/>
                </a:lnTo>
                <a:lnTo>
                  <a:pt x="709290" y="294379"/>
                </a:lnTo>
                <a:lnTo>
                  <a:pt x="674390" y="321343"/>
                </a:lnTo>
                <a:lnTo>
                  <a:pt x="633196" y="338727"/>
                </a:lnTo>
                <a:lnTo>
                  <a:pt x="587356" y="344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3542274" y="8147369"/>
            <a:ext cx="735330" cy="345440"/>
          </a:xfrm>
          <a:custGeom>
            <a:avLst/>
            <a:gdLst/>
            <a:ahLst/>
            <a:cxnLst/>
            <a:rect l="l" t="t" r="r" b="b"/>
            <a:pathLst>
              <a:path w="735330" h="345440">
                <a:moveTo>
                  <a:pt x="562743" y="344887"/>
                </a:moveTo>
                <a:lnTo>
                  <a:pt x="172442" y="344887"/>
                </a:lnTo>
                <a:lnTo>
                  <a:pt x="126601" y="338727"/>
                </a:lnTo>
                <a:lnTo>
                  <a:pt x="85408" y="321343"/>
                </a:lnTo>
                <a:lnTo>
                  <a:pt x="50507" y="294379"/>
                </a:lnTo>
                <a:lnTo>
                  <a:pt x="23543" y="259479"/>
                </a:lnTo>
                <a:lnTo>
                  <a:pt x="6159" y="218285"/>
                </a:lnTo>
                <a:lnTo>
                  <a:pt x="0" y="172443"/>
                </a:lnTo>
                <a:lnTo>
                  <a:pt x="6159" y="126601"/>
                </a:lnTo>
                <a:lnTo>
                  <a:pt x="23543" y="85408"/>
                </a:lnTo>
                <a:lnTo>
                  <a:pt x="50507" y="50507"/>
                </a:lnTo>
                <a:lnTo>
                  <a:pt x="85408" y="23543"/>
                </a:lnTo>
                <a:lnTo>
                  <a:pt x="126601" y="6159"/>
                </a:lnTo>
                <a:lnTo>
                  <a:pt x="172444" y="0"/>
                </a:lnTo>
                <a:lnTo>
                  <a:pt x="562741" y="0"/>
                </a:lnTo>
                <a:lnTo>
                  <a:pt x="608583" y="6159"/>
                </a:lnTo>
                <a:lnTo>
                  <a:pt x="649777" y="23543"/>
                </a:lnTo>
                <a:lnTo>
                  <a:pt x="684677" y="50507"/>
                </a:lnTo>
                <a:lnTo>
                  <a:pt x="711641" y="85408"/>
                </a:lnTo>
                <a:lnTo>
                  <a:pt x="729025" y="126601"/>
                </a:lnTo>
                <a:lnTo>
                  <a:pt x="735185" y="172443"/>
                </a:lnTo>
                <a:lnTo>
                  <a:pt x="729025" y="218285"/>
                </a:lnTo>
                <a:lnTo>
                  <a:pt x="711641" y="259479"/>
                </a:lnTo>
                <a:lnTo>
                  <a:pt x="684677" y="294379"/>
                </a:lnTo>
                <a:lnTo>
                  <a:pt x="649777" y="321343"/>
                </a:lnTo>
                <a:lnTo>
                  <a:pt x="608583" y="338727"/>
                </a:lnTo>
                <a:lnTo>
                  <a:pt x="562743" y="344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8147723" y="4986270"/>
            <a:ext cx="796925" cy="485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 marR="5080" indent="-57785">
              <a:lnSpc>
                <a:spcPct val="111600"/>
              </a:lnSpc>
              <a:spcBef>
                <a:spcPts val="95"/>
              </a:spcBef>
            </a:pPr>
            <a:r>
              <a:rPr sz="1350" spc="-70" dirty="0">
                <a:solidFill>
                  <a:srgbClr val="FDFAFA"/>
                </a:solidFill>
                <a:latin typeface="Arial Black"/>
                <a:cs typeface="Arial Black"/>
              </a:rPr>
              <a:t>Chaqirov </a:t>
            </a:r>
            <a:r>
              <a:rPr sz="1350" spc="-50" dirty="0">
                <a:solidFill>
                  <a:srgbClr val="FDFAFA"/>
                </a:solidFill>
                <a:latin typeface="Arial Black"/>
                <a:cs typeface="Arial Black"/>
              </a:rPr>
              <a:t>hisoboti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324010" y="5781212"/>
            <a:ext cx="777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235">
              <a:lnSpc>
                <a:spcPct val="115399"/>
              </a:lnSpc>
              <a:spcBef>
                <a:spcPts val="100"/>
              </a:spcBef>
            </a:pPr>
            <a:r>
              <a:rPr sz="1300" spc="-25" dirty="0">
                <a:solidFill>
                  <a:srgbClr val="FDFAFA"/>
                </a:solidFill>
                <a:latin typeface="Arial Black"/>
                <a:cs typeface="Arial Black"/>
              </a:rPr>
              <a:t>Suv </a:t>
            </a:r>
            <a:r>
              <a:rPr sz="1300" spc="-50" dirty="0">
                <a:solidFill>
                  <a:srgbClr val="FDFAFA"/>
                </a:solidFill>
                <a:latin typeface="Arial Black"/>
                <a:cs typeface="Arial Black"/>
              </a:rPr>
              <a:t>ta’minoti</a:t>
            </a:r>
            <a:endParaRPr sz="1300" dirty="0">
              <a:latin typeface="Arial Black"/>
              <a:cs typeface="Arial Black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2641832" y="4963150"/>
            <a:ext cx="643890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18800"/>
              </a:lnSpc>
              <a:spcBef>
                <a:spcPts val="95"/>
              </a:spcBef>
            </a:pPr>
            <a:r>
              <a:rPr sz="1000" spc="-65" dirty="0">
                <a:solidFill>
                  <a:srgbClr val="FDFAFA"/>
                </a:solidFill>
                <a:latin typeface="Arial Black"/>
                <a:cs typeface="Arial Black"/>
              </a:rPr>
              <a:t>Ekologiya </a:t>
            </a:r>
            <a:r>
              <a:rPr sz="1000" spc="-40" dirty="0">
                <a:solidFill>
                  <a:srgbClr val="FDFAFA"/>
                </a:solidFill>
                <a:latin typeface="Arial Black"/>
                <a:cs typeface="Arial Black"/>
              </a:rPr>
              <a:t>tashkiloti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1519403" y="5703957"/>
            <a:ext cx="1083945" cy="35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5080" indent="-53975">
              <a:lnSpc>
                <a:spcPct val="113799"/>
              </a:lnSpc>
              <a:spcBef>
                <a:spcPts val="95"/>
              </a:spcBef>
            </a:pPr>
            <a:r>
              <a:rPr sz="950" spc="-45" dirty="0">
                <a:solidFill>
                  <a:srgbClr val="FDFAFA"/>
                </a:solidFill>
                <a:latin typeface="Arial Black"/>
                <a:cs typeface="Arial Black"/>
              </a:rPr>
              <a:t>Ko’kalamzorlash- </a:t>
            </a:r>
            <a:r>
              <a:rPr sz="950" spc="-25" dirty="0">
                <a:solidFill>
                  <a:srgbClr val="FDFAFA"/>
                </a:solidFill>
                <a:latin typeface="Arial Black"/>
                <a:cs typeface="Arial Black"/>
              </a:rPr>
              <a:t>tirish </a:t>
            </a:r>
            <a:r>
              <a:rPr sz="950" spc="-10" dirty="0">
                <a:solidFill>
                  <a:srgbClr val="FDFAFA"/>
                </a:solidFill>
                <a:latin typeface="Arial Black"/>
                <a:cs typeface="Arial Black"/>
              </a:rPr>
              <a:t>tashkiloti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4709945" y="2433989"/>
            <a:ext cx="292388" cy="2357779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z="1900" b="1" spc="45" dirty="0" err="1">
                <a:solidFill>
                  <a:srgbClr val="12538A"/>
                </a:solidFill>
                <a:latin typeface="Tahoma"/>
                <a:cs typeface="Tahoma"/>
              </a:rPr>
              <a:t>Mavjud</a:t>
            </a:r>
            <a:r>
              <a:rPr lang="en-US" sz="1900" b="1" spc="45" dirty="0">
                <a:solidFill>
                  <a:srgbClr val="12538A"/>
                </a:solidFill>
                <a:latin typeface="Tahoma"/>
                <a:cs typeface="Tahoma"/>
              </a:rPr>
              <a:t> </a:t>
            </a:r>
            <a:r>
              <a:rPr lang="en-US" sz="1900" b="1" spc="45" dirty="0" err="1">
                <a:solidFill>
                  <a:srgbClr val="12538A"/>
                </a:solidFill>
                <a:latin typeface="Tahoma"/>
                <a:cs typeface="Tahoma"/>
              </a:rPr>
              <a:t>bo’limlar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155" name="object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Dastur</a:t>
            </a:r>
            <a:r>
              <a:rPr spc="-125" dirty="0"/>
              <a:t> </a:t>
            </a:r>
            <a:r>
              <a:rPr spc="-60" dirty="0"/>
              <a:t>integratsiyasi</a:t>
            </a:r>
          </a:p>
        </p:txBody>
      </p:sp>
      <p:sp>
        <p:nvSpPr>
          <p:cNvPr id="160" name="object 160"/>
          <p:cNvSpPr txBox="1"/>
          <p:nvPr/>
        </p:nvSpPr>
        <p:spPr>
          <a:xfrm>
            <a:off x="455654" y="1036435"/>
            <a:ext cx="67443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5" dirty="0" err="1">
                <a:solidFill>
                  <a:srgbClr val="262626"/>
                </a:solidFill>
                <a:latin typeface="Verdana"/>
                <a:cs typeface="Verdana"/>
              </a:rPr>
              <a:t>Dasturning</a:t>
            </a:r>
            <a:r>
              <a:rPr sz="2800" b="1" spc="-11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lang="en-US" sz="2800" b="1" spc="-70" dirty="0">
                <a:solidFill>
                  <a:srgbClr val="262626"/>
                </a:solidFill>
                <a:latin typeface="Verdana"/>
                <a:cs typeface="Verdana"/>
              </a:rPr>
              <a:t>web</a:t>
            </a:r>
            <a:r>
              <a:rPr sz="2800" b="1" spc="-10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2800" b="1" spc="-110" dirty="0">
                <a:solidFill>
                  <a:srgbClr val="262626"/>
                </a:solidFill>
                <a:latin typeface="Verdana"/>
                <a:cs typeface="Verdana"/>
              </a:rPr>
              <a:t>ilovasi</a:t>
            </a:r>
            <a:r>
              <a:rPr sz="2800" b="1" spc="-10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2800" b="1" spc="-55" dirty="0">
                <a:solidFill>
                  <a:srgbClr val="262626"/>
                </a:solidFill>
                <a:latin typeface="Verdana"/>
                <a:cs typeface="Verdana"/>
              </a:rPr>
              <a:t>ko’rinishi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1990765" y="7435946"/>
            <a:ext cx="560705" cy="4044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9535" marR="5080" indent="-77470">
              <a:lnSpc>
                <a:spcPts val="1430"/>
              </a:lnSpc>
              <a:spcBef>
                <a:spcPts val="254"/>
              </a:spcBef>
            </a:pPr>
            <a:r>
              <a:rPr sz="13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Yaroqli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(178)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2869953" y="7436614"/>
            <a:ext cx="739775" cy="4044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134620">
              <a:lnSpc>
                <a:spcPts val="1430"/>
              </a:lnSpc>
              <a:spcBef>
                <a:spcPts val="254"/>
              </a:spcBef>
            </a:pP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Tamir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talab</a:t>
            </a:r>
            <a:r>
              <a:rPr sz="1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(55)</a:t>
            </a:r>
            <a:endParaRPr sz="1300" dirty="0">
              <a:latin typeface="Lucida Sans Unicode"/>
              <a:cs typeface="Lucida Sans Unicode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1382812" y="2188953"/>
            <a:ext cx="10795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 marR="5080" indent="-65405">
              <a:lnSpc>
                <a:spcPct val="113599"/>
              </a:lnSpc>
              <a:spcBef>
                <a:spcPts val="95"/>
              </a:spcBef>
            </a:pPr>
            <a:r>
              <a:rPr sz="1100" spc="-40" dirty="0">
                <a:solidFill>
                  <a:srgbClr val="FDFAFA"/>
                </a:solidFill>
                <a:latin typeface="Arial Black"/>
                <a:cs typeface="Arial Black"/>
              </a:rPr>
              <a:t>Obodlashtirish </a:t>
            </a:r>
            <a:r>
              <a:rPr sz="1100" spc="-10" dirty="0">
                <a:solidFill>
                  <a:srgbClr val="FDFAFA"/>
                </a:solidFill>
                <a:latin typeface="Arial Black"/>
                <a:cs typeface="Arial Black"/>
              </a:rPr>
              <a:t>boshqarmasi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0357597" y="2189460"/>
            <a:ext cx="645795" cy="298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750" spc="-50" dirty="0">
                <a:solidFill>
                  <a:srgbClr val="FDFAFA"/>
                </a:solidFill>
                <a:latin typeface="Arial Black"/>
                <a:cs typeface="Arial Black"/>
              </a:rPr>
              <a:t>Holat</a:t>
            </a:r>
            <a:endParaRPr sz="1750" dirty="0">
              <a:latin typeface="Arial Black"/>
              <a:cs typeface="Arial Black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3002779" y="3931711"/>
            <a:ext cx="891540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314" marR="5080" indent="-95250">
              <a:lnSpc>
                <a:spcPct val="114100"/>
              </a:lnSpc>
              <a:spcBef>
                <a:spcPts val="95"/>
              </a:spcBef>
            </a:pPr>
            <a:r>
              <a:rPr sz="1150" spc="-90" dirty="0">
                <a:solidFill>
                  <a:srgbClr val="FDFAFA"/>
                </a:solidFill>
                <a:latin typeface="Arial Black"/>
                <a:cs typeface="Arial Black"/>
              </a:rPr>
              <a:t>Yo’l</a:t>
            </a:r>
            <a:r>
              <a:rPr sz="1150" spc="-80" dirty="0">
                <a:solidFill>
                  <a:srgbClr val="FDFAFA"/>
                </a:solidFill>
                <a:latin typeface="Arial Black"/>
                <a:cs typeface="Arial Black"/>
              </a:rPr>
              <a:t> </a:t>
            </a:r>
            <a:r>
              <a:rPr sz="1150" spc="-35" dirty="0">
                <a:solidFill>
                  <a:srgbClr val="FDFAFA"/>
                </a:solidFill>
                <a:latin typeface="Arial Black"/>
                <a:cs typeface="Arial Black"/>
              </a:rPr>
              <a:t>qurilish </a:t>
            </a:r>
            <a:r>
              <a:rPr sz="1150" spc="-10" dirty="0">
                <a:solidFill>
                  <a:srgbClr val="FDFAFA"/>
                </a:solidFill>
                <a:latin typeface="Arial Black"/>
                <a:cs typeface="Arial Black"/>
              </a:rPr>
              <a:t>ta’minoti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8418815" y="2515271"/>
            <a:ext cx="98107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5" dirty="0">
                <a:solidFill>
                  <a:srgbClr val="040405"/>
                </a:solidFill>
                <a:latin typeface="Arial Black"/>
                <a:cs typeface="Arial Black"/>
              </a:rPr>
              <a:t>Masul </a:t>
            </a:r>
            <a:r>
              <a:rPr sz="1150" spc="-10" dirty="0">
                <a:solidFill>
                  <a:srgbClr val="040405"/>
                </a:solidFill>
                <a:latin typeface="Arial Black"/>
                <a:cs typeface="Arial Black"/>
              </a:rPr>
              <a:t>hodim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0272871" y="3886398"/>
            <a:ext cx="74104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95" dirty="0">
                <a:solidFill>
                  <a:srgbClr val="FDFAFA"/>
                </a:solidFill>
                <a:latin typeface="Arial Black"/>
                <a:cs typeface="Arial Black"/>
              </a:rPr>
              <a:t>Server</a:t>
            </a:r>
            <a:endParaRPr sz="1750" dirty="0">
              <a:latin typeface="Arial Black"/>
              <a:cs typeface="Arial Black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194159" y="3805585"/>
            <a:ext cx="87884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-80" dirty="0">
                <a:solidFill>
                  <a:srgbClr val="FDFAFA"/>
                </a:solidFill>
                <a:latin typeface="Arial Black"/>
                <a:cs typeface="Arial Black"/>
              </a:rPr>
              <a:t>Reyting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5784456" y="1081079"/>
            <a:ext cx="2555464" cy="310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3755" marR="5080" indent="-821690">
              <a:lnSpc>
                <a:spcPct val="105500"/>
              </a:lnSpc>
              <a:spcBef>
                <a:spcPts val="100"/>
              </a:spcBef>
            </a:pPr>
            <a:r>
              <a:rPr lang="en-US" sz="2000" b="1" dirty="0" err="1">
                <a:solidFill>
                  <a:srgbClr val="12538A"/>
                </a:solidFill>
                <a:latin typeface="Verdana"/>
                <a:cs typeface="Verdana"/>
              </a:rPr>
              <a:t>Bo’limlar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6100687" y="1840017"/>
            <a:ext cx="1120513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300" spc="-65" dirty="0" err="1">
                <a:solidFill>
                  <a:srgbClr val="FDFAFA"/>
                </a:solidFill>
                <a:latin typeface="Arial Black"/>
                <a:cs typeface="Times New Roman" panose="02020603050405020304" pitchFamily="18" charset="0"/>
              </a:rPr>
              <a:t>Buxgalteriya</a:t>
            </a:r>
            <a:endParaRPr sz="1300" dirty="0">
              <a:latin typeface="Arial Black"/>
              <a:cs typeface="Times New Roman" panose="02020603050405020304" pitchFamily="18" charset="0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6037004" y="2519513"/>
            <a:ext cx="1013460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300" spc="-50" dirty="0" err="1">
                <a:solidFill>
                  <a:srgbClr val="FDFAFA"/>
                </a:solidFill>
                <a:latin typeface="Arial Black"/>
                <a:cs typeface="Arial Black"/>
              </a:rPr>
              <a:t>Omborxona</a:t>
            </a:r>
            <a:endParaRPr sz="1300" dirty="0">
              <a:latin typeface="Arial Black"/>
              <a:cs typeface="Arial Black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387274" y="3166092"/>
            <a:ext cx="887094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300" spc="-85" dirty="0">
                <a:solidFill>
                  <a:srgbClr val="FDFAFA"/>
                </a:solidFill>
                <a:latin typeface="Arial Black"/>
                <a:cs typeface="Arial Black"/>
              </a:rPr>
              <a:t>Sex</a:t>
            </a:r>
            <a:endParaRPr sz="1300" dirty="0">
              <a:latin typeface="Arial Black"/>
              <a:cs typeface="Arial Black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6350000" y="3761218"/>
            <a:ext cx="1017269" cy="23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marR="5080" indent="-4445">
              <a:lnSpc>
                <a:spcPct val="116900"/>
              </a:lnSpc>
              <a:spcBef>
                <a:spcPts val="95"/>
              </a:spcBef>
            </a:pPr>
            <a:r>
              <a:rPr lang="en-US" sz="1300" spc="-70" dirty="0">
                <a:solidFill>
                  <a:srgbClr val="FDFAFA"/>
                </a:solidFill>
                <a:latin typeface="Arial Black"/>
                <a:cs typeface="Arial Black"/>
              </a:rPr>
              <a:t>Test</a:t>
            </a:r>
            <a:endParaRPr sz="1300" dirty="0">
              <a:latin typeface="Arial Black"/>
              <a:cs typeface="Arial Black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9145222" y="5740325"/>
            <a:ext cx="708025" cy="46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3200">
              <a:lnSpc>
                <a:spcPct val="114999"/>
              </a:lnSpc>
              <a:spcBef>
                <a:spcPts val="95"/>
              </a:spcBef>
            </a:pPr>
            <a:r>
              <a:rPr sz="1250" spc="-25" dirty="0">
                <a:solidFill>
                  <a:srgbClr val="FDFAFA"/>
                </a:solidFill>
                <a:latin typeface="Arial Black"/>
                <a:cs typeface="Arial Black"/>
              </a:rPr>
              <a:t>Eco </a:t>
            </a:r>
            <a:r>
              <a:rPr sz="1250" spc="-65" dirty="0">
                <a:solidFill>
                  <a:srgbClr val="FDFAFA"/>
                </a:solidFill>
                <a:latin typeface="Arial Black"/>
                <a:cs typeface="Arial Black"/>
              </a:rPr>
              <a:t>tozalash</a:t>
            </a:r>
            <a:endParaRPr sz="1250">
              <a:latin typeface="Arial Black"/>
              <a:cs typeface="Arial Black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0184462" y="7439735"/>
            <a:ext cx="742950" cy="4044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33350" marR="5080" indent="-121285">
              <a:lnSpc>
                <a:spcPts val="1430"/>
              </a:lnSpc>
              <a:spcBef>
                <a:spcPts val="254"/>
              </a:spcBef>
            </a:pP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Hodimlar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(1520)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64920" y="5231251"/>
            <a:ext cx="16192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FFFFFF"/>
                </a:solidFill>
                <a:latin typeface="Arial Black"/>
                <a:cs typeface="Arial Black"/>
              </a:rPr>
              <a:t>24%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58243" y="5212201"/>
            <a:ext cx="16192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FFFFFF"/>
                </a:solidFill>
                <a:latin typeface="Arial Black"/>
                <a:cs typeface="Arial Black"/>
              </a:rPr>
              <a:t>19%</a:t>
            </a:r>
            <a:endParaRPr sz="500" dirty="0">
              <a:latin typeface="Arial Black"/>
              <a:cs typeface="Arial Black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963955" y="5425543"/>
            <a:ext cx="179070" cy="292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FFFFFF"/>
                </a:solidFill>
                <a:latin typeface="Arial Black"/>
                <a:cs typeface="Arial Black"/>
              </a:rPr>
              <a:t>10%</a:t>
            </a:r>
            <a:endParaRPr sz="5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5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-25" dirty="0">
                <a:solidFill>
                  <a:srgbClr val="FFFFFF"/>
                </a:solidFill>
                <a:latin typeface="Arial Black"/>
                <a:cs typeface="Arial Black"/>
              </a:rPr>
              <a:t>6%</a:t>
            </a:r>
            <a:endParaRPr sz="500" dirty="0">
              <a:latin typeface="Arial Black"/>
              <a:cs typeface="Arial Black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66319" y="5793151"/>
            <a:ext cx="16192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FFFFFF"/>
                </a:solidFill>
                <a:latin typeface="Arial Black"/>
                <a:cs typeface="Arial Black"/>
              </a:rPr>
              <a:t>19%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294859" y="5706915"/>
            <a:ext cx="16192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FFFFFF"/>
                </a:solidFill>
                <a:latin typeface="Arial Black"/>
                <a:cs typeface="Arial Black"/>
              </a:rPr>
              <a:t>22%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250536" y="4421346"/>
            <a:ext cx="64865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4420">
              <a:lnSpc>
                <a:spcPct val="100000"/>
              </a:lnSpc>
              <a:spcBef>
                <a:spcPts val="100"/>
              </a:spcBef>
            </a:pPr>
            <a:r>
              <a:rPr lang="en-US" b="1" spc="-8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Bo’limlarning</a:t>
            </a:r>
            <a:r>
              <a:rPr lang="en-US" b="1" spc="-8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lang="en-US" b="1" spc="-8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ko`rsatgichlari</a:t>
            </a:r>
            <a:r>
              <a:rPr lang="en-US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94" name="Текст 2">
            <a:extLst>
              <a:ext uri="{FF2B5EF4-FFF2-40B4-BE49-F238E27FC236}">
                <a16:creationId xmlns:a16="http://schemas.microsoft.com/office/drawing/2014/main" id="{E5671F7E-ACFD-5E6C-5104-93D967B5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8437" y="342900"/>
            <a:ext cx="6989620" cy="660979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“ISHLAB CHIQARISH” DASTURI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0E6801EE-CEC2-97B1-8631-D15189AC0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55" y="1614397"/>
            <a:ext cx="7732753" cy="2690903"/>
          </a:xfrm>
          <a:prstGeom prst="rect">
            <a:avLst/>
          </a:prstGeom>
        </p:spPr>
      </p:pic>
      <p:sp>
        <p:nvSpPr>
          <p:cNvPr id="200" name="object 90">
            <a:extLst>
              <a:ext uri="{FF2B5EF4-FFF2-40B4-BE49-F238E27FC236}">
                <a16:creationId xmlns:a16="http://schemas.microsoft.com/office/drawing/2014/main" id="{EFAB99E8-84EB-8B0A-9568-7CE42BB7FE8D}"/>
              </a:ext>
            </a:extLst>
          </p:cNvPr>
          <p:cNvSpPr/>
          <p:nvPr/>
        </p:nvSpPr>
        <p:spPr>
          <a:xfrm>
            <a:off x="15080843" y="3913120"/>
            <a:ext cx="45719" cy="1233577"/>
          </a:xfrm>
          <a:custGeom>
            <a:avLst/>
            <a:gdLst/>
            <a:ahLst/>
            <a:cxnLst/>
            <a:rect l="l" t="t" r="r" b="b"/>
            <a:pathLst>
              <a:path h="1955164">
                <a:moveTo>
                  <a:pt x="0" y="1954801"/>
                </a:moveTo>
                <a:lnTo>
                  <a:pt x="0" y="0"/>
                </a:lnTo>
              </a:path>
            </a:pathLst>
          </a:custGeom>
          <a:ln w="28574">
            <a:solidFill>
              <a:srgbClr val="589A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1" name="object 85">
            <a:extLst>
              <a:ext uri="{FF2B5EF4-FFF2-40B4-BE49-F238E27FC236}">
                <a16:creationId xmlns:a16="http://schemas.microsoft.com/office/drawing/2014/main" id="{FA943E24-283E-2DB0-B1FD-57B0503706AD}"/>
              </a:ext>
            </a:extLst>
          </p:cNvPr>
          <p:cNvSpPr/>
          <p:nvPr/>
        </p:nvSpPr>
        <p:spPr>
          <a:xfrm>
            <a:off x="15675932" y="4256178"/>
            <a:ext cx="1768475" cy="498475"/>
          </a:xfrm>
          <a:custGeom>
            <a:avLst/>
            <a:gdLst/>
            <a:ahLst/>
            <a:cxnLst/>
            <a:rect l="l" t="t" r="r" b="b"/>
            <a:pathLst>
              <a:path w="1768475" h="498475">
                <a:moveTo>
                  <a:pt x="1768163" y="248907"/>
                </a:moveTo>
                <a:lnTo>
                  <a:pt x="1763335" y="291545"/>
                </a:lnTo>
                <a:lnTo>
                  <a:pt x="1750516" y="331965"/>
                </a:lnTo>
                <a:lnTo>
                  <a:pt x="1731639" y="366599"/>
                </a:lnTo>
                <a:lnTo>
                  <a:pt x="1706438" y="398216"/>
                </a:lnTo>
                <a:lnTo>
                  <a:pt x="1675236" y="426342"/>
                </a:lnTo>
                <a:lnTo>
                  <a:pt x="1638357" y="450505"/>
                </a:lnTo>
                <a:lnTo>
                  <a:pt x="1596125" y="470234"/>
                </a:lnTo>
                <a:lnTo>
                  <a:pt x="1548863" y="485054"/>
                </a:lnTo>
                <a:lnTo>
                  <a:pt x="1496897" y="494495"/>
                </a:lnTo>
                <a:lnTo>
                  <a:pt x="1441619" y="498014"/>
                </a:lnTo>
                <a:lnTo>
                  <a:pt x="0" y="498082"/>
                </a:lnTo>
                <a:lnTo>
                  <a:pt x="0" y="0"/>
                </a:lnTo>
                <a:lnTo>
                  <a:pt x="1441619" y="0"/>
                </a:lnTo>
                <a:lnTo>
                  <a:pt x="1497396" y="3631"/>
                </a:lnTo>
                <a:lnTo>
                  <a:pt x="1548946" y="13179"/>
                </a:lnTo>
                <a:lnTo>
                  <a:pt x="1595936" y="28132"/>
                </a:lnTo>
                <a:lnTo>
                  <a:pt x="1638033" y="47980"/>
                </a:lnTo>
                <a:lnTo>
                  <a:pt x="1674905" y="72213"/>
                </a:lnTo>
                <a:lnTo>
                  <a:pt x="1706221" y="100320"/>
                </a:lnTo>
                <a:lnTo>
                  <a:pt x="1731646" y="131792"/>
                </a:lnTo>
                <a:lnTo>
                  <a:pt x="1750849" y="166117"/>
                </a:lnTo>
                <a:lnTo>
                  <a:pt x="1751181" y="166654"/>
                </a:lnTo>
                <a:lnTo>
                  <a:pt x="1751181" y="167192"/>
                </a:lnTo>
                <a:lnTo>
                  <a:pt x="1751515" y="167730"/>
                </a:lnTo>
                <a:lnTo>
                  <a:pt x="1758611" y="187066"/>
                </a:lnTo>
                <a:lnTo>
                  <a:pt x="1763834" y="207108"/>
                </a:lnTo>
                <a:lnTo>
                  <a:pt x="1767060" y="227756"/>
                </a:lnTo>
                <a:lnTo>
                  <a:pt x="1768163" y="248907"/>
                </a:lnTo>
                <a:close/>
              </a:path>
            </a:pathLst>
          </a:custGeom>
          <a:solidFill>
            <a:srgbClr val="2B8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87">
            <a:extLst>
              <a:ext uri="{FF2B5EF4-FFF2-40B4-BE49-F238E27FC236}">
                <a16:creationId xmlns:a16="http://schemas.microsoft.com/office/drawing/2014/main" id="{78198B35-14C2-76EA-208C-9CDCE684BE22}"/>
              </a:ext>
            </a:extLst>
          </p:cNvPr>
          <p:cNvSpPr/>
          <p:nvPr/>
        </p:nvSpPr>
        <p:spPr>
          <a:xfrm>
            <a:off x="15071881" y="4505415"/>
            <a:ext cx="604520" cy="0"/>
          </a:xfrm>
          <a:custGeom>
            <a:avLst/>
            <a:gdLst/>
            <a:ahLst/>
            <a:cxnLst/>
            <a:rect l="l" t="t" r="r" b="b"/>
            <a:pathLst>
              <a:path w="604519">
                <a:moveTo>
                  <a:pt x="0" y="0"/>
                </a:moveTo>
                <a:lnTo>
                  <a:pt x="604061" y="0"/>
                </a:lnTo>
              </a:path>
            </a:pathLst>
          </a:custGeom>
          <a:ln w="28574">
            <a:solidFill>
              <a:srgbClr val="58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85">
            <a:extLst>
              <a:ext uri="{FF2B5EF4-FFF2-40B4-BE49-F238E27FC236}">
                <a16:creationId xmlns:a16="http://schemas.microsoft.com/office/drawing/2014/main" id="{BDF0D533-0FF7-EF3C-5198-B568D45CE6BF}"/>
              </a:ext>
            </a:extLst>
          </p:cNvPr>
          <p:cNvSpPr/>
          <p:nvPr/>
        </p:nvSpPr>
        <p:spPr>
          <a:xfrm>
            <a:off x="15671296" y="4881623"/>
            <a:ext cx="1768475" cy="498475"/>
          </a:xfrm>
          <a:custGeom>
            <a:avLst/>
            <a:gdLst/>
            <a:ahLst/>
            <a:cxnLst/>
            <a:rect l="l" t="t" r="r" b="b"/>
            <a:pathLst>
              <a:path w="1768475" h="498475">
                <a:moveTo>
                  <a:pt x="1768163" y="248907"/>
                </a:moveTo>
                <a:lnTo>
                  <a:pt x="1763335" y="291545"/>
                </a:lnTo>
                <a:lnTo>
                  <a:pt x="1750516" y="331965"/>
                </a:lnTo>
                <a:lnTo>
                  <a:pt x="1731639" y="366599"/>
                </a:lnTo>
                <a:lnTo>
                  <a:pt x="1706438" y="398216"/>
                </a:lnTo>
                <a:lnTo>
                  <a:pt x="1675236" y="426342"/>
                </a:lnTo>
                <a:lnTo>
                  <a:pt x="1638357" y="450505"/>
                </a:lnTo>
                <a:lnTo>
                  <a:pt x="1596125" y="470234"/>
                </a:lnTo>
                <a:lnTo>
                  <a:pt x="1548863" y="485054"/>
                </a:lnTo>
                <a:lnTo>
                  <a:pt x="1496897" y="494495"/>
                </a:lnTo>
                <a:lnTo>
                  <a:pt x="1441619" y="498014"/>
                </a:lnTo>
                <a:lnTo>
                  <a:pt x="0" y="498082"/>
                </a:lnTo>
                <a:lnTo>
                  <a:pt x="0" y="0"/>
                </a:lnTo>
                <a:lnTo>
                  <a:pt x="1441619" y="0"/>
                </a:lnTo>
                <a:lnTo>
                  <a:pt x="1497396" y="3631"/>
                </a:lnTo>
                <a:lnTo>
                  <a:pt x="1548946" y="13179"/>
                </a:lnTo>
                <a:lnTo>
                  <a:pt x="1595936" y="28132"/>
                </a:lnTo>
                <a:lnTo>
                  <a:pt x="1638033" y="47980"/>
                </a:lnTo>
                <a:lnTo>
                  <a:pt x="1674905" y="72213"/>
                </a:lnTo>
                <a:lnTo>
                  <a:pt x="1706221" y="100320"/>
                </a:lnTo>
                <a:lnTo>
                  <a:pt x="1731646" y="131792"/>
                </a:lnTo>
                <a:lnTo>
                  <a:pt x="1750849" y="166117"/>
                </a:lnTo>
                <a:lnTo>
                  <a:pt x="1751181" y="166654"/>
                </a:lnTo>
                <a:lnTo>
                  <a:pt x="1751181" y="167192"/>
                </a:lnTo>
                <a:lnTo>
                  <a:pt x="1751515" y="167730"/>
                </a:lnTo>
                <a:lnTo>
                  <a:pt x="1758611" y="187066"/>
                </a:lnTo>
                <a:lnTo>
                  <a:pt x="1763834" y="207108"/>
                </a:lnTo>
                <a:lnTo>
                  <a:pt x="1767060" y="227756"/>
                </a:lnTo>
                <a:lnTo>
                  <a:pt x="1768163" y="248907"/>
                </a:lnTo>
                <a:close/>
              </a:path>
            </a:pathLst>
          </a:custGeom>
          <a:solidFill>
            <a:srgbClr val="2B8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87">
            <a:extLst>
              <a:ext uri="{FF2B5EF4-FFF2-40B4-BE49-F238E27FC236}">
                <a16:creationId xmlns:a16="http://schemas.microsoft.com/office/drawing/2014/main" id="{9E00EF0A-65BD-6153-532F-44048889EA9C}"/>
              </a:ext>
            </a:extLst>
          </p:cNvPr>
          <p:cNvSpPr/>
          <p:nvPr/>
        </p:nvSpPr>
        <p:spPr>
          <a:xfrm>
            <a:off x="15057122" y="5146697"/>
            <a:ext cx="604520" cy="0"/>
          </a:xfrm>
          <a:custGeom>
            <a:avLst/>
            <a:gdLst/>
            <a:ahLst/>
            <a:cxnLst/>
            <a:rect l="l" t="t" r="r" b="b"/>
            <a:pathLst>
              <a:path w="604519">
                <a:moveTo>
                  <a:pt x="0" y="0"/>
                </a:moveTo>
                <a:lnTo>
                  <a:pt x="604061" y="0"/>
                </a:lnTo>
              </a:path>
            </a:pathLst>
          </a:custGeom>
          <a:ln w="28574">
            <a:solidFill>
              <a:srgbClr val="58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175">
            <a:extLst>
              <a:ext uri="{FF2B5EF4-FFF2-40B4-BE49-F238E27FC236}">
                <a16:creationId xmlns:a16="http://schemas.microsoft.com/office/drawing/2014/main" id="{745283A3-F5B4-DFA2-C5FE-45DB1CE1B5F0}"/>
              </a:ext>
            </a:extLst>
          </p:cNvPr>
          <p:cNvSpPr txBox="1"/>
          <p:nvPr/>
        </p:nvSpPr>
        <p:spPr>
          <a:xfrm>
            <a:off x="15778887" y="4361897"/>
            <a:ext cx="1582810" cy="23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marR="5080" indent="-4445">
              <a:lnSpc>
                <a:spcPct val="116900"/>
              </a:lnSpc>
              <a:spcBef>
                <a:spcPts val="95"/>
              </a:spcBef>
            </a:pPr>
            <a:r>
              <a:rPr lang="en-US" sz="1300" spc="-70" dirty="0" err="1">
                <a:solidFill>
                  <a:srgbClr val="FDFAFA"/>
                </a:solidFill>
                <a:latin typeface="Arial Black"/>
                <a:cs typeface="Arial Black"/>
              </a:rPr>
              <a:t>Yetkazib</a:t>
            </a:r>
            <a:r>
              <a:rPr lang="en-US" sz="1300" spc="-70" dirty="0">
                <a:solidFill>
                  <a:srgbClr val="FDFAFA"/>
                </a:solidFill>
                <a:latin typeface="Arial Black"/>
                <a:cs typeface="Arial Black"/>
              </a:rPr>
              <a:t> </a:t>
            </a:r>
            <a:r>
              <a:rPr lang="en-US" sz="1300" spc="-70" dirty="0" err="1">
                <a:solidFill>
                  <a:srgbClr val="FDFAFA"/>
                </a:solidFill>
                <a:latin typeface="Arial Black"/>
                <a:cs typeface="Arial Black"/>
              </a:rPr>
              <a:t>beruvchi</a:t>
            </a:r>
            <a:endParaRPr sz="1300" dirty="0">
              <a:latin typeface="Arial Black"/>
              <a:cs typeface="Arial Black"/>
            </a:endParaRPr>
          </a:p>
        </p:txBody>
      </p:sp>
      <p:sp>
        <p:nvSpPr>
          <p:cNvPr id="208" name="object 175">
            <a:extLst>
              <a:ext uri="{FF2B5EF4-FFF2-40B4-BE49-F238E27FC236}">
                <a16:creationId xmlns:a16="http://schemas.microsoft.com/office/drawing/2014/main" id="{792D2D76-7EDF-8A84-9C3B-BCACC82A5E3A}"/>
              </a:ext>
            </a:extLst>
          </p:cNvPr>
          <p:cNvSpPr txBox="1"/>
          <p:nvPr/>
        </p:nvSpPr>
        <p:spPr>
          <a:xfrm>
            <a:off x="15921030" y="4881421"/>
            <a:ext cx="1534962" cy="46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marR="5080" indent="-4445">
              <a:lnSpc>
                <a:spcPct val="116900"/>
              </a:lnSpc>
              <a:spcBef>
                <a:spcPts val="95"/>
              </a:spcBef>
            </a:pPr>
            <a:r>
              <a:rPr lang="en-US" sz="1300" spc="-70" dirty="0" err="1">
                <a:solidFill>
                  <a:srgbClr val="FDFAFA"/>
                </a:solidFill>
                <a:latin typeface="Arial Black"/>
                <a:cs typeface="Arial Black"/>
              </a:rPr>
              <a:t>Texnik</a:t>
            </a:r>
            <a:r>
              <a:rPr lang="en-US" sz="1300" spc="-70" dirty="0">
                <a:solidFill>
                  <a:srgbClr val="FDFAFA"/>
                </a:solidFill>
                <a:latin typeface="Arial Black"/>
                <a:cs typeface="Arial Black"/>
              </a:rPr>
              <a:t> </a:t>
            </a:r>
            <a:r>
              <a:rPr lang="en-US" sz="1300" spc="-70" dirty="0" err="1">
                <a:solidFill>
                  <a:srgbClr val="FDFAFA"/>
                </a:solidFill>
                <a:latin typeface="Arial Black"/>
                <a:cs typeface="Arial Black"/>
              </a:rPr>
              <a:t>xizmat</a:t>
            </a:r>
            <a:r>
              <a:rPr lang="en-US" sz="1300" spc="-70" dirty="0">
                <a:solidFill>
                  <a:srgbClr val="FDFAFA"/>
                </a:solidFill>
                <a:latin typeface="Arial Black"/>
                <a:cs typeface="Arial Black"/>
              </a:rPr>
              <a:t> </a:t>
            </a:r>
            <a:r>
              <a:rPr lang="en-US" sz="1300" spc="-70" dirty="0" err="1">
                <a:solidFill>
                  <a:srgbClr val="FDFAFA"/>
                </a:solidFill>
                <a:latin typeface="Arial Black"/>
                <a:cs typeface="Arial Black"/>
              </a:rPr>
              <a:t>ko’rsatuvchi</a:t>
            </a:r>
            <a:endParaRPr lang="en-US" sz="1300" dirty="0">
              <a:latin typeface="Arial Black"/>
              <a:cs typeface="Arial Black"/>
            </a:endParaRPr>
          </a:p>
        </p:txBody>
      </p:sp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224D2D5B-18FF-D4B9-BC5D-443060CBE4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5433" y="5162550"/>
            <a:ext cx="3416388" cy="1864704"/>
          </a:xfrm>
          <a:prstGeom prst="rect">
            <a:avLst/>
          </a:prstGeom>
        </p:spPr>
      </p:pic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F07633B-D3A7-6046-CED4-8321902AB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476260"/>
              </p:ext>
            </p:extLst>
          </p:nvPr>
        </p:nvGraphicFramePr>
        <p:xfrm>
          <a:off x="80956" y="4824409"/>
          <a:ext cx="4262444" cy="2479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78C0D-7020-ECD2-23CB-BADEBC22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435" y="1025168"/>
            <a:ext cx="3968115" cy="12227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964BFD-C8A6-25B7-F8D2-70B9E382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781301"/>
            <a:ext cx="2971800" cy="457200"/>
          </a:xfrm>
        </p:spPr>
        <p:txBody>
          <a:bodyPr/>
          <a:lstStyle/>
          <a:p>
            <a:r>
              <a:rPr lang="en-US" dirty="0"/>
              <a:t>“ISHLAB CHIQARISH” DASTURI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4DA891-2A84-D452-682F-2056F09F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136596"/>
            <a:ext cx="1812023" cy="27579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4A9FF7-3A58-65C4-F3E6-E9B51998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2080621"/>
            <a:ext cx="3663315" cy="18813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9CE550-8CB1-732B-1E5C-815C78B573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4"/>
          <a:stretch/>
        </p:blipFill>
        <p:spPr>
          <a:xfrm>
            <a:off x="9663699" y="5676034"/>
            <a:ext cx="3663316" cy="19086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FA25F1-CEC2-963C-2583-A249907B39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6"/>
          <a:stretch/>
        </p:blipFill>
        <p:spPr>
          <a:xfrm>
            <a:off x="13335000" y="5676900"/>
            <a:ext cx="3604339" cy="18714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602D10-2374-EF03-4D7D-C00498047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480061"/>
            <a:ext cx="5875034" cy="2044439"/>
          </a:xfrm>
          <a:prstGeom prst="rect">
            <a:avLst/>
          </a:prstGeom>
        </p:spPr>
      </p:pic>
      <p:pic>
        <p:nvPicPr>
          <p:cNvPr id="16" name="object 44">
            <a:extLst>
              <a:ext uri="{FF2B5EF4-FFF2-40B4-BE49-F238E27FC236}">
                <a16:creationId xmlns:a16="http://schemas.microsoft.com/office/drawing/2014/main" id="{C0C45EAF-8633-3C11-F309-8DFED7B6609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2013" y="5981700"/>
            <a:ext cx="4629149" cy="24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83</Words>
  <Application>Microsoft Office PowerPoint</Application>
  <PresentationFormat>Произвольный</PresentationFormat>
  <Paragraphs>37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 Black</vt:lpstr>
      <vt:lpstr>Calibri</vt:lpstr>
      <vt:lpstr>Lucida Sans Unicode</vt:lpstr>
      <vt:lpstr>Tahoma</vt:lpstr>
      <vt:lpstr>Times New Roman</vt:lpstr>
      <vt:lpstr>Verdana</vt:lpstr>
      <vt:lpstr>Office Theme</vt:lpstr>
      <vt:lpstr>Dastur integratsiyasi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Obod hudud</dc:title>
  <dc:creator>Guli Aminova</dc:creator>
  <cp:keywords>DAF9B0rHGC0,BAFj7n6ZMeM</cp:keywords>
  <cp:lastModifiedBy>Barchinoy</cp:lastModifiedBy>
  <cp:revision>2</cp:revision>
  <dcterms:created xsi:type="dcterms:W3CDTF">2024-06-18T07:15:06Z</dcterms:created>
  <dcterms:modified xsi:type="dcterms:W3CDTF">2024-06-20T16:55:41Z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2024-06-01T00:00:00Z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2024-06-18T00:00:00Z</vt:filetime>
  </property>
  <property fmtid="{D5CDD505-2E9C-101B-9397-08002B2CF9AE}" pid="5" name="Producer">
    <vt:lpwstr>Canva</vt:lpwstr>
  </property>
</Properties>
</file>