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65" r:id="rId10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30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3400" cy="7560945"/>
          </a:xfrm>
          <a:custGeom>
            <a:avLst/>
            <a:gdLst/>
            <a:ahLst/>
            <a:cxnLst/>
            <a:rect l="l" t="t" r="r" b="b"/>
            <a:pathLst>
              <a:path w="10693400" h="7560945">
                <a:moveTo>
                  <a:pt x="10693399" y="7560604"/>
                </a:moveTo>
                <a:lnTo>
                  <a:pt x="0" y="7560604"/>
                </a:lnTo>
                <a:lnTo>
                  <a:pt x="0" y="0"/>
                </a:lnTo>
                <a:lnTo>
                  <a:pt x="10693399" y="0"/>
                </a:lnTo>
                <a:lnTo>
                  <a:pt x="10693399" y="7560604"/>
                </a:lnTo>
                <a:close/>
              </a:path>
            </a:pathLst>
          </a:custGeom>
          <a:solidFill>
            <a:srgbClr val="FFFB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65557" y="1216352"/>
            <a:ext cx="2527300" cy="2900680"/>
          </a:xfrm>
          <a:custGeom>
            <a:avLst/>
            <a:gdLst/>
            <a:ahLst/>
            <a:cxnLst/>
            <a:rect l="l" t="t" r="r" b="b"/>
            <a:pathLst>
              <a:path w="2527300" h="2900679">
                <a:moveTo>
                  <a:pt x="2526825" y="2900232"/>
                </a:moveTo>
                <a:lnTo>
                  <a:pt x="0" y="370397"/>
                </a:lnTo>
                <a:lnTo>
                  <a:pt x="2526825" y="0"/>
                </a:lnTo>
                <a:lnTo>
                  <a:pt x="2526825" y="2900232"/>
                </a:lnTo>
                <a:close/>
              </a:path>
            </a:pathLst>
          </a:custGeom>
          <a:solidFill>
            <a:srgbClr val="4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76611" y="287250"/>
            <a:ext cx="2216150" cy="2543810"/>
          </a:xfrm>
          <a:custGeom>
            <a:avLst/>
            <a:gdLst/>
            <a:ahLst/>
            <a:cxnLst/>
            <a:rect l="l" t="t" r="r" b="b"/>
            <a:pathLst>
              <a:path w="2216150" h="2543810">
                <a:moveTo>
                  <a:pt x="2215773" y="2543214"/>
                </a:moveTo>
                <a:lnTo>
                  <a:pt x="0" y="324801"/>
                </a:lnTo>
                <a:lnTo>
                  <a:pt x="2215773" y="0"/>
                </a:lnTo>
                <a:lnTo>
                  <a:pt x="2215773" y="2543214"/>
                </a:lnTo>
                <a:close/>
              </a:path>
            </a:pathLst>
          </a:custGeom>
          <a:solidFill>
            <a:srgbClr val="91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54023" y="0"/>
            <a:ext cx="4738361" cy="308437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673073" y="0"/>
            <a:ext cx="3549650" cy="3529329"/>
          </a:xfrm>
          <a:custGeom>
            <a:avLst/>
            <a:gdLst/>
            <a:ahLst/>
            <a:cxnLst/>
            <a:rect l="l" t="t" r="r" b="b"/>
            <a:pathLst>
              <a:path w="3549650" h="3529329">
                <a:moveTo>
                  <a:pt x="3529283" y="3529283"/>
                </a:moveTo>
                <a:lnTo>
                  <a:pt x="0" y="0"/>
                </a:lnTo>
                <a:lnTo>
                  <a:pt x="40399" y="0"/>
                </a:lnTo>
                <a:lnTo>
                  <a:pt x="3549482" y="3509083"/>
                </a:lnTo>
                <a:lnTo>
                  <a:pt x="3529283" y="3529283"/>
                </a:lnTo>
                <a:close/>
              </a:path>
            </a:pathLst>
          </a:custGeom>
          <a:solidFill>
            <a:srgbClr val="4D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827941" y="321095"/>
            <a:ext cx="2323465" cy="2323465"/>
          </a:xfrm>
          <a:custGeom>
            <a:avLst/>
            <a:gdLst/>
            <a:ahLst/>
            <a:cxnLst/>
            <a:rect l="l" t="t" r="r" b="b"/>
            <a:pathLst>
              <a:path w="2323465" h="2323465">
                <a:moveTo>
                  <a:pt x="0" y="0"/>
                </a:moveTo>
                <a:lnTo>
                  <a:pt x="2323042" y="2323042"/>
                </a:lnTo>
              </a:path>
            </a:pathLst>
          </a:custGeom>
          <a:ln w="9520">
            <a:solidFill>
              <a:srgbClr val="4D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644055" y="1751141"/>
            <a:ext cx="5885180" cy="0"/>
          </a:xfrm>
          <a:custGeom>
            <a:avLst/>
            <a:gdLst/>
            <a:ahLst/>
            <a:cxnLst/>
            <a:rect l="l" t="t" r="r" b="b"/>
            <a:pathLst>
              <a:path w="5885180">
                <a:moveTo>
                  <a:pt x="0" y="0"/>
                </a:moveTo>
                <a:lnTo>
                  <a:pt x="5884719" y="0"/>
                </a:lnTo>
              </a:path>
            </a:pathLst>
          </a:custGeom>
          <a:ln w="28566">
            <a:solidFill>
              <a:srgbClr val="D0AC5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20525" y="1641895"/>
            <a:ext cx="2609075" cy="3637469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4467169" y="6748055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120" y="0"/>
                </a:lnTo>
              </a:path>
            </a:pathLst>
          </a:custGeom>
          <a:ln w="19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5300" y="6738533"/>
            <a:ext cx="2171700" cy="0"/>
          </a:xfrm>
          <a:custGeom>
            <a:avLst/>
            <a:gdLst/>
            <a:ahLst/>
            <a:cxnLst/>
            <a:rect l="l" t="t" r="r" b="b"/>
            <a:pathLst>
              <a:path w="2171700">
                <a:moveTo>
                  <a:pt x="0" y="0"/>
                </a:moveTo>
                <a:lnTo>
                  <a:pt x="2171120" y="0"/>
                </a:lnTo>
              </a:path>
            </a:pathLst>
          </a:custGeom>
          <a:ln w="190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790488" y="2415556"/>
            <a:ext cx="1675902" cy="82842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83134" y="1268590"/>
            <a:ext cx="56184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D683327-B692-D74B-235C-4CC6EA172B86}"/>
              </a:ext>
            </a:extLst>
          </p:cNvPr>
          <p:cNvSpPr txBox="1"/>
          <p:nvPr/>
        </p:nvSpPr>
        <p:spPr>
          <a:xfrm>
            <a:off x="659080" y="405999"/>
            <a:ext cx="38506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5" dirty="0">
                <a:latin typeface="Cambria"/>
                <a:cs typeface="Cambria"/>
              </a:rPr>
              <a:t>"MUSTAFO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SOFTWARE"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MCHJ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35848A0-ECE8-363E-83C4-9157015D5235}"/>
              </a:ext>
            </a:extLst>
          </p:cNvPr>
          <p:cNvSpPr txBox="1"/>
          <p:nvPr/>
        </p:nvSpPr>
        <p:spPr>
          <a:xfrm>
            <a:off x="847898" y="3153989"/>
            <a:ext cx="4898390" cy="14928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6900" spc="140" dirty="0">
                <a:latin typeface="Cambria"/>
                <a:cs typeface="Cambria"/>
              </a:rPr>
              <a:t>SERTIFIKAT</a:t>
            </a:r>
            <a:endParaRPr sz="6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700" b="1" i="1" spc="80" dirty="0">
                <a:latin typeface="Times New Roman"/>
                <a:cs typeface="Times New Roman"/>
              </a:rPr>
              <a:t>bilan </a:t>
            </a:r>
            <a:r>
              <a:rPr sz="1700" b="1" i="1" spc="95" dirty="0">
                <a:latin typeface="Times New Roman"/>
                <a:cs typeface="Times New Roman"/>
              </a:rPr>
              <a:t>taqdirlanadi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84CAE9C-456E-67B9-CF3E-B145C4DD902A}"/>
              </a:ext>
            </a:extLst>
          </p:cNvPr>
          <p:cNvSpPr txBox="1"/>
          <p:nvPr/>
        </p:nvSpPr>
        <p:spPr>
          <a:xfrm>
            <a:off x="6818848" y="6279788"/>
            <a:ext cx="248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latin typeface="Times New Roman"/>
                <a:cs typeface="Times New Roman"/>
              </a:rPr>
              <a:t>S.A.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Masharipov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A328655-B6AE-EA30-4B62-8137524D685F}"/>
              </a:ext>
            </a:extLst>
          </p:cNvPr>
          <p:cNvSpPr txBox="1"/>
          <p:nvPr/>
        </p:nvSpPr>
        <p:spPr>
          <a:xfrm>
            <a:off x="790885" y="6292516"/>
            <a:ext cx="20618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b="1" spc="-35" dirty="0" err="1">
                <a:latin typeface="Times New Roman"/>
                <a:cs typeface="Times New Roman"/>
              </a:rPr>
              <a:t>Avgust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202</a:t>
            </a:r>
            <a:r>
              <a:rPr lang="en-US" sz="2300" b="1" spc="-10" dirty="0">
                <a:latin typeface="Times New Roman"/>
                <a:cs typeface="Times New Roman"/>
              </a:rPr>
              <a:t>4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Times New Roman"/>
                <a:cs typeface="Times New Roman"/>
              </a:rPr>
              <a:t>y.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4D8BD76-5821-60B1-5A02-FA8E9BFC62F1}"/>
              </a:ext>
            </a:extLst>
          </p:cNvPr>
          <p:cNvSpPr txBox="1"/>
          <p:nvPr/>
        </p:nvSpPr>
        <p:spPr>
          <a:xfrm>
            <a:off x="659080" y="2065501"/>
            <a:ext cx="5906820" cy="64953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en-US" sz="1750" b="1" spc="-55" dirty="0">
                <a:latin typeface="Times New Roman"/>
                <a:cs typeface="Times New Roman"/>
              </a:rPr>
              <a:t> </a:t>
            </a:r>
            <a:endParaRPr lang="uz-Latn-UZ" sz="17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375"/>
              </a:spcBef>
              <a:tabLst>
                <a:tab pos="1118870" algn="l"/>
                <a:tab pos="3268345" algn="l"/>
                <a:tab pos="5092065" algn="l"/>
              </a:tabLst>
            </a:pPr>
            <a:r>
              <a:rPr lang="uz-Latn-UZ" sz="1750" b="1" dirty="0">
                <a:latin typeface="Times New Roman"/>
                <a:cs typeface="Times New Roman"/>
              </a:rPr>
              <a:t>k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70" dirty="0">
                <a:latin typeface="Times New Roman"/>
                <a:cs typeface="Times New Roman"/>
              </a:rPr>
              <a:t>r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s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m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v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q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y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u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c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h</a:t>
            </a:r>
            <a:r>
              <a:rPr lang="uz-Latn-UZ" sz="1750" b="1" spc="-45" dirty="0">
                <a:latin typeface="Times New Roman"/>
                <a:cs typeface="Times New Roman"/>
              </a:rPr>
              <a:t> u </a:t>
            </a:r>
            <a:r>
              <a:rPr lang="uz-Latn-UZ" sz="1750" b="1" spc="-50" dirty="0">
                <a:latin typeface="Times New Roman"/>
                <a:cs typeface="Times New Roman"/>
              </a:rPr>
              <a:t>n</a:t>
            </a:r>
            <a:endParaRPr lang="uz-Latn-UZ" sz="175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8890B-FE5C-8CB7-F9A7-815316714E02}"/>
              </a:ext>
            </a:extLst>
          </p:cNvPr>
          <p:cNvSpPr txBox="1"/>
          <p:nvPr/>
        </p:nvSpPr>
        <p:spPr>
          <a:xfrm>
            <a:off x="927100" y="2065501"/>
            <a:ext cx="534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pt-BR" sz="1800" b="1" spc="-55" dirty="0">
                <a:latin typeface="Times New Roman"/>
                <a:cs typeface="Times New Roman"/>
              </a:rPr>
              <a:t>"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5" dirty="0">
                <a:latin typeface="Times New Roman"/>
                <a:cs typeface="Times New Roman"/>
              </a:rPr>
              <a:t>M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95" dirty="0">
                <a:latin typeface="Times New Roman"/>
                <a:cs typeface="Times New Roman"/>
              </a:rPr>
              <a:t>P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45" dirty="0">
                <a:latin typeface="Times New Roman"/>
                <a:cs typeface="Times New Roman"/>
              </a:rPr>
              <a:t>Y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U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0" dirty="0">
                <a:latin typeface="Times New Roman"/>
                <a:cs typeface="Times New Roman"/>
              </a:rPr>
              <a:t>T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60" dirty="0">
                <a:latin typeface="Times New Roman"/>
                <a:cs typeface="Times New Roman"/>
              </a:rPr>
              <a:t>E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R    </a:t>
            </a:r>
            <a:r>
              <a:rPr lang="pt-BR" sz="1800" b="1" spc="-95" dirty="0">
                <a:latin typeface="Times New Roman"/>
                <a:cs typeface="Times New Roman"/>
              </a:rPr>
              <a:t>S </a:t>
            </a:r>
            <a:r>
              <a:rPr lang="pt-BR" sz="1800" b="1" spc="-210" dirty="0">
                <a:latin typeface="Times New Roman"/>
                <a:cs typeface="Times New Roman"/>
              </a:rPr>
              <a:t>A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10" dirty="0">
                <a:latin typeface="Times New Roman"/>
                <a:cs typeface="Times New Roman"/>
              </a:rPr>
              <a:t>V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D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20" dirty="0">
                <a:latin typeface="Times New Roman"/>
                <a:cs typeface="Times New Roman"/>
              </a:rPr>
              <a:t>X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60" dirty="0">
                <a:latin typeface="Times New Roman"/>
                <a:cs typeface="Times New Roman"/>
              </a:rPr>
              <a:t>N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15" dirty="0">
                <a:latin typeface="Times New Roman"/>
                <a:cs typeface="Times New Roman"/>
              </a:rPr>
              <a:t>L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80" dirty="0">
                <a:latin typeface="Times New Roman"/>
                <a:cs typeface="Times New Roman"/>
              </a:rPr>
              <a:t>I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"</a:t>
            </a:r>
            <a:endParaRPr lang="pt-BR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113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D683327-B692-D74B-235C-4CC6EA172B86}"/>
              </a:ext>
            </a:extLst>
          </p:cNvPr>
          <p:cNvSpPr txBox="1"/>
          <p:nvPr/>
        </p:nvSpPr>
        <p:spPr>
          <a:xfrm>
            <a:off x="659080" y="405999"/>
            <a:ext cx="38506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5" dirty="0">
                <a:latin typeface="Cambria"/>
                <a:cs typeface="Cambria"/>
              </a:rPr>
              <a:t>"MUSTAFO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SOFTWARE"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MCHJ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35848A0-ECE8-363E-83C4-9157015D5235}"/>
              </a:ext>
            </a:extLst>
          </p:cNvPr>
          <p:cNvSpPr txBox="1"/>
          <p:nvPr/>
        </p:nvSpPr>
        <p:spPr>
          <a:xfrm>
            <a:off x="847898" y="3153989"/>
            <a:ext cx="4898390" cy="14928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6900" spc="140" dirty="0">
                <a:latin typeface="Cambria"/>
                <a:cs typeface="Cambria"/>
              </a:rPr>
              <a:t>SERTIFIKAT</a:t>
            </a:r>
            <a:endParaRPr sz="6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700" b="1" i="1" spc="80" dirty="0">
                <a:latin typeface="Times New Roman"/>
                <a:cs typeface="Times New Roman"/>
              </a:rPr>
              <a:t>bilan </a:t>
            </a:r>
            <a:r>
              <a:rPr sz="1700" b="1" i="1" spc="95" dirty="0">
                <a:latin typeface="Times New Roman"/>
                <a:cs typeface="Times New Roman"/>
              </a:rPr>
              <a:t>taqdirlanadi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84CAE9C-456E-67B9-CF3E-B145C4DD902A}"/>
              </a:ext>
            </a:extLst>
          </p:cNvPr>
          <p:cNvSpPr txBox="1"/>
          <p:nvPr/>
        </p:nvSpPr>
        <p:spPr>
          <a:xfrm>
            <a:off x="6818848" y="6279788"/>
            <a:ext cx="248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latin typeface="Times New Roman"/>
                <a:cs typeface="Times New Roman"/>
              </a:rPr>
              <a:t>S.A.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Masharipov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A328655-B6AE-EA30-4B62-8137524D685F}"/>
              </a:ext>
            </a:extLst>
          </p:cNvPr>
          <p:cNvSpPr txBox="1"/>
          <p:nvPr/>
        </p:nvSpPr>
        <p:spPr>
          <a:xfrm>
            <a:off x="790885" y="6292516"/>
            <a:ext cx="20618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b="1" spc="-35" dirty="0" err="1">
                <a:latin typeface="Times New Roman"/>
                <a:cs typeface="Times New Roman"/>
              </a:rPr>
              <a:t>Avgust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202</a:t>
            </a:r>
            <a:r>
              <a:rPr lang="en-US" sz="2300" b="1" spc="-10" dirty="0">
                <a:latin typeface="Times New Roman"/>
                <a:cs typeface="Times New Roman"/>
              </a:rPr>
              <a:t>4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Times New Roman"/>
                <a:cs typeface="Times New Roman"/>
              </a:rPr>
              <a:t>y.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4D8BD76-5821-60B1-5A02-FA8E9BFC62F1}"/>
              </a:ext>
            </a:extLst>
          </p:cNvPr>
          <p:cNvSpPr txBox="1"/>
          <p:nvPr/>
        </p:nvSpPr>
        <p:spPr>
          <a:xfrm>
            <a:off x="659080" y="2065501"/>
            <a:ext cx="5906820" cy="64953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en-US" sz="1750" b="1" spc="-55" dirty="0">
                <a:latin typeface="Times New Roman"/>
                <a:cs typeface="Times New Roman"/>
              </a:rPr>
              <a:t> </a:t>
            </a:r>
            <a:endParaRPr lang="uz-Latn-UZ" sz="17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375"/>
              </a:spcBef>
              <a:tabLst>
                <a:tab pos="1118870" algn="l"/>
                <a:tab pos="3268345" algn="l"/>
                <a:tab pos="5092065" algn="l"/>
              </a:tabLst>
            </a:pPr>
            <a:r>
              <a:rPr lang="uz-Latn-UZ" sz="1750" b="1" dirty="0">
                <a:latin typeface="Times New Roman"/>
                <a:cs typeface="Times New Roman"/>
              </a:rPr>
              <a:t>k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70" dirty="0">
                <a:latin typeface="Times New Roman"/>
                <a:cs typeface="Times New Roman"/>
              </a:rPr>
              <a:t>r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s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m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v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q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y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u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c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h</a:t>
            </a:r>
            <a:r>
              <a:rPr lang="uz-Latn-UZ" sz="1750" b="1" spc="-45" dirty="0">
                <a:latin typeface="Times New Roman"/>
                <a:cs typeface="Times New Roman"/>
              </a:rPr>
              <a:t> u </a:t>
            </a:r>
            <a:r>
              <a:rPr lang="uz-Latn-UZ" sz="1750" b="1" spc="-50" dirty="0">
                <a:latin typeface="Times New Roman"/>
                <a:cs typeface="Times New Roman"/>
              </a:rPr>
              <a:t>n</a:t>
            </a:r>
            <a:endParaRPr lang="uz-Latn-UZ" sz="175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8890B-FE5C-8CB7-F9A7-815316714E02}"/>
              </a:ext>
            </a:extLst>
          </p:cNvPr>
          <p:cNvSpPr txBox="1"/>
          <p:nvPr/>
        </p:nvSpPr>
        <p:spPr>
          <a:xfrm>
            <a:off x="927100" y="2065501"/>
            <a:ext cx="534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pt-BR" sz="1800" b="1" spc="-55" dirty="0">
                <a:latin typeface="Times New Roman"/>
                <a:cs typeface="Times New Roman"/>
              </a:rPr>
              <a:t>"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5" dirty="0">
                <a:latin typeface="Times New Roman"/>
                <a:cs typeface="Times New Roman"/>
              </a:rPr>
              <a:t>M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95" dirty="0">
                <a:latin typeface="Times New Roman"/>
                <a:cs typeface="Times New Roman"/>
              </a:rPr>
              <a:t>P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45" dirty="0">
                <a:latin typeface="Times New Roman"/>
                <a:cs typeface="Times New Roman"/>
              </a:rPr>
              <a:t>Y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U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0" dirty="0">
                <a:latin typeface="Times New Roman"/>
                <a:cs typeface="Times New Roman"/>
              </a:rPr>
              <a:t>T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60" dirty="0">
                <a:latin typeface="Times New Roman"/>
                <a:cs typeface="Times New Roman"/>
              </a:rPr>
              <a:t>E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R    </a:t>
            </a:r>
            <a:r>
              <a:rPr lang="pt-BR" sz="1800" b="1" spc="-95" dirty="0">
                <a:latin typeface="Times New Roman"/>
                <a:cs typeface="Times New Roman"/>
              </a:rPr>
              <a:t>S </a:t>
            </a:r>
            <a:r>
              <a:rPr lang="pt-BR" sz="1800" b="1" spc="-210" dirty="0">
                <a:latin typeface="Times New Roman"/>
                <a:cs typeface="Times New Roman"/>
              </a:rPr>
              <a:t>A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10" dirty="0">
                <a:latin typeface="Times New Roman"/>
                <a:cs typeface="Times New Roman"/>
              </a:rPr>
              <a:t>V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D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20" dirty="0">
                <a:latin typeface="Times New Roman"/>
                <a:cs typeface="Times New Roman"/>
              </a:rPr>
              <a:t>X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60" dirty="0">
                <a:latin typeface="Times New Roman"/>
                <a:cs typeface="Times New Roman"/>
              </a:rPr>
              <a:t>N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15" dirty="0">
                <a:latin typeface="Times New Roman"/>
                <a:cs typeface="Times New Roman"/>
              </a:rPr>
              <a:t>L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80" dirty="0">
                <a:latin typeface="Times New Roman"/>
                <a:cs typeface="Times New Roman"/>
              </a:rPr>
              <a:t>I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"</a:t>
            </a:r>
            <a:endParaRPr lang="pt-BR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807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D683327-B692-D74B-235C-4CC6EA172B86}"/>
              </a:ext>
            </a:extLst>
          </p:cNvPr>
          <p:cNvSpPr txBox="1"/>
          <p:nvPr/>
        </p:nvSpPr>
        <p:spPr>
          <a:xfrm>
            <a:off x="659080" y="405999"/>
            <a:ext cx="38506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5" dirty="0">
                <a:latin typeface="Cambria"/>
                <a:cs typeface="Cambria"/>
              </a:rPr>
              <a:t>"MUSTAFO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SOFTWARE"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MCHJ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35848A0-ECE8-363E-83C4-9157015D5235}"/>
              </a:ext>
            </a:extLst>
          </p:cNvPr>
          <p:cNvSpPr txBox="1"/>
          <p:nvPr/>
        </p:nvSpPr>
        <p:spPr>
          <a:xfrm>
            <a:off x="847898" y="3153989"/>
            <a:ext cx="4898390" cy="14928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6900" spc="140" dirty="0">
                <a:latin typeface="Cambria"/>
                <a:cs typeface="Cambria"/>
              </a:rPr>
              <a:t>SERTIFIKAT</a:t>
            </a:r>
            <a:endParaRPr sz="6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700" b="1" i="1" spc="80" dirty="0">
                <a:latin typeface="Times New Roman"/>
                <a:cs typeface="Times New Roman"/>
              </a:rPr>
              <a:t>bilan </a:t>
            </a:r>
            <a:r>
              <a:rPr sz="1700" b="1" i="1" spc="95" dirty="0">
                <a:latin typeface="Times New Roman"/>
                <a:cs typeface="Times New Roman"/>
              </a:rPr>
              <a:t>taqdirlanadi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84CAE9C-456E-67B9-CF3E-B145C4DD902A}"/>
              </a:ext>
            </a:extLst>
          </p:cNvPr>
          <p:cNvSpPr txBox="1"/>
          <p:nvPr/>
        </p:nvSpPr>
        <p:spPr>
          <a:xfrm>
            <a:off x="6818848" y="6279788"/>
            <a:ext cx="248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latin typeface="Times New Roman"/>
                <a:cs typeface="Times New Roman"/>
              </a:rPr>
              <a:t>S.A.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Masharipov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A328655-B6AE-EA30-4B62-8137524D685F}"/>
              </a:ext>
            </a:extLst>
          </p:cNvPr>
          <p:cNvSpPr txBox="1"/>
          <p:nvPr/>
        </p:nvSpPr>
        <p:spPr>
          <a:xfrm>
            <a:off x="790885" y="6292516"/>
            <a:ext cx="20618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b="1" spc="-35" dirty="0" err="1">
                <a:latin typeface="Times New Roman"/>
                <a:cs typeface="Times New Roman"/>
              </a:rPr>
              <a:t>Avgust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202</a:t>
            </a:r>
            <a:r>
              <a:rPr lang="en-US" sz="2300" b="1" spc="-10" dirty="0">
                <a:latin typeface="Times New Roman"/>
                <a:cs typeface="Times New Roman"/>
              </a:rPr>
              <a:t>4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Times New Roman"/>
                <a:cs typeface="Times New Roman"/>
              </a:rPr>
              <a:t>y.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4D8BD76-5821-60B1-5A02-FA8E9BFC62F1}"/>
              </a:ext>
            </a:extLst>
          </p:cNvPr>
          <p:cNvSpPr txBox="1"/>
          <p:nvPr/>
        </p:nvSpPr>
        <p:spPr>
          <a:xfrm>
            <a:off x="659080" y="2065501"/>
            <a:ext cx="5906820" cy="64953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en-US" sz="1750" b="1" spc="-55" dirty="0">
                <a:latin typeface="Times New Roman"/>
                <a:cs typeface="Times New Roman"/>
              </a:rPr>
              <a:t> </a:t>
            </a:r>
            <a:endParaRPr lang="uz-Latn-UZ" sz="17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375"/>
              </a:spcBef>
              <a:tabLst>
                <a:tab pos="1118870" algn="l"/>
                <a:tab pos="3268345" algn="l"/>
                <a:tab pos="5092065" algn="l"/>
              </a:tabLst>
            </a:pPr>
            <a:r>
              <a:rPr lang="uz-Latn-UZ" sz="1750" b="1" dirty="0">
                <a:latin typeface="Times New Roman"/>
                <a:cs typeface="Times New Roman"/>
              </a:rPr>
              <a:t>k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70" dirty="0">
                <a:latin typeface="Times New Roman"/>
                <a:cs typeface="Times New Roman"/>
              </a:rPr>
              <a:t>r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s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m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v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q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y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u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c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h</a:t>
            </a:r>
            <a:r>
              <a:rPr lang="uz-Latn-UZ" sz="1750" b="1" spc="-45" dirty="0">
                <a:latin typeface="Times New Roman"/>
                <a:cs typeface="Times New Roman"/>
              </a:rPr>
              <a:t> u </a:t>
            </a:r>
            <a:r>
              <a:rPr lang="uz-Latn-UZ" sz="1750" b="1" spc="-50" dirty="0">
                <a:latin typeface="Times New Roman"/>
                <a:cs typeface="Times New Roman"/>
              </a:rPr>
              <a:t>n</a:t>
            </a:r>
            <a:endParaRPr lang="uz-Latn-UZ" sz="175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8890B-FE5C-8CB7-F9A7-815316714E02}"/>
              </a:ext>
            </a:extLst>
          </p:cNvPr>
          <p:cNvSpPr txBox="1"/>
          <p:nvPr/>
        </p:nvSpPr>
        <p:spPr>
          <a:xfrm>
            <a:off x="927100" y="2065501"/>
            <a:ext cx="534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pt-BR" sz="1800" b="1" spc="-55" dirty="0">
                <a:latin typeface="Times New Roman"/>
                <a:cs typeface="Times New Roman"/>
              </a:rPr>
              <a:t>"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5" dirty="0">
                <a:latin typeface="Times New Roman"/>
                <a:cs typeface="Times New Roman"/>
              </a:rPr>
              <a:t>M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95" dirty="0">
                <a:latin typeface="Times New Roman"/>
                <a:cs typeface="Times New Roman"/>
              </a:rPr>
              <a:t>P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45" dirty="0">
                <a:latin typeface="Times New Roman"/>
                <a:cs typeface="Times New Roman"/>
              </a:rPr>
              <a:t>Y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U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0" dirty="0">
                <a:latin typeface="Times New Roman"/>
                <a:cs typeface="Times New Roman"/>
              </a:rPr>
              <a:t>T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60" dirty="0">
                <a:latin typeface="Times New Roman"/>
                <a:cs typeface="Times New Roman"/>
              </a:rPr>
              <a:t>E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R    </a:t>
            </a:r>
            <a:r>
              <a:rPr lang="pt-BR" sz="1800" b="1" spc="-95" dirty="0">
                <a:latin typeface="Times New Roman"/>
                <a:cs typeface="Times New Roman"/>
              </a:rPr>
              <a:t>S </a:t>
            </a:r>
            <a:r>
              <a:rPr lang="pt-BR" sz="1800" b="1" spc="-210" dirty="0">
                <a:latin typeface="Times New Roman"/>
                <a:cs typeface="Times New Roman"/>
              </a:rPr>
              <a:t>A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10" dirty="0">
                <a:latin typeface="Times New Roman"/>
                <a:cs typeface="Times New Roman"/>
              </a:rPr>
              <a:t>V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D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20" dirty="0">
                <a:latin typeface="Times New Roman"/>
                <a:cs typeface="Times New Roman"/>
              </a:rPr>
              <a:t>X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60" dirty="0">
                <a:latin typeface="Times New Roman"/>
                <a:cs typeface="Times New Roman"/>
              </a:rPr>
              <a:t>N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15" dirty="0">
                <a:latin typeface="Times New Roman"/>
                <a:cs typeface="Times New Roman"/>
              </a:rPr>
              <a:t>L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80" dirty="0">
                <a:latin typeface="Times New Roman"/>
                <a:cs typeface="Times New Roman"/>
              </a:rPr>
              <a:t>I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"</a:t>
            </a:r>
            <a:endParaRPr lang="pt-BR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0138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D683327-B692-D74B-235C-4CC6EA172B86}"/>
              </a:ext>
            </a:extLst>
          </p:cNvPr>
          <p:cNvSpPr txBox="1"/>
          <p:nvPr/>
        </p:nvSpPr>
        <p:spPr>
          <a:xfrm>
            <a:off x="659080" y="405999"/>
            <a:ext cx="38506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5" dirty="0">
                <a:latin typeface="Cambria"/>
                <a:cs typeface="Cambria"/>
              </a:rPr>
              <a:t>"MUSTAFO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SOFTWARE"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MCHJ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35848A0-ECE8-363E-83C4-9157015D5235}"/>
              </a:ext>
            </a:extLst>
          </p:cNvPr>
          <p:cNvSpPr txBox="1"/>
          <p:nvPr/>
        </p:nvSpPr>
        <p:spPr>
          <a:xfrm>
            <a:off x="847898" y="3153989"/>
            <a:ext cx="4898390" cy="14928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6900" spc="140" dirty="0">
                <a:latin typeface="Cambria"/>
                <a:cs typeface="Cambria"/>
              </a:rPr>
              <a:t>SERTIFIKAT</a:t>
            </a:r>
            <a:endParaRPr sz="6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700" b="1" i="1" spc="80" dirty="0">
                <a:latin typeface="Times New Roman"/>
                <a:cs typeface="Times New Roman"/>
              </a:rPr>
              <a:t>bilan </a:t>
            </a:r>
            <a:r>
              <a:rPr sz="1700" b="1" i="1" spc="95" dirty="0">
                <a:latin typeface="Times New Roman"/>
                <a:cs typeface="Times New Roman"/>
              </a:rPr>
              <a:t>taqdirlanadi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84CAE9C-456E-67B9-CF3E-B145C4DD902A}"/>
              </a:ext>
            </a:extLst>
          </p:cNvPr>
          <p:cNvSpPr txBox="1"/>
          <p:nvPr/>
        </p:nvSpPr>
        <p:spPr>
          <a:xfrm>
            <a:off x="6818848" y="6279788"/>
            <a:ext cx="248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latin typeface="Times New Roman"/>
                <a:cs typeface="Times New Roman"/>
              </a:rPr>
              <a:t>S.A.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Masharipov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A328655-B6AE-EA30-4B62-8137524D685F}"/>
              </a:ext>
            </a:extLst>
          </p:cNvPr>
          <p:cNvSpPr txBox="1"/>
          <p:nvPr/>
        </p:nvSpPr>
        <p:spPr>
          <a:xfrm>
            <a:off x="790885" y="6292516"/>
            <a:ext cx="20618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b="1" spc="-35" dirty="0" err="1">
                <a:latin typeface="Times New Roman"/>
                <a:cs typeface="Times New Roman"/>
              </a:rPr>
              <a:t>Avgust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202</a:t>
            </a:r>
            <a:r>
              <a:rPr lang="en-US" sz="2300" b="1" spc="-10" dirty="0">
                <a:latin typeface="Times New Roman"/>
                <a:cs typeface="Times New Roman"/>
              </a:rPr>
              <a:t>4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Times New Roman"/>
                <a:cs typeface="Times New Roman"/>
              </a:rPr>
              <a:t>y.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4D8BD76-5821-60B1-5A02-FA8E9BFC62F1}"/>
              </a:ext>
            </a:extLst>
          </p:cNvPr>
          <p:cNvSpPr txBox="1"/>
          <p:nvPr/>
        </p:nvSpPr>
        <p:spPr>
          <a:xfrm>
            <a:off x="659080" y="2065501"/>
            <a:ext cx="5906820" cy="64953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en-US" sz="1750" b="1" spc="-55" dirty="0">
                <a:latin typeface="Times New Roman"/>
                <a:cs typeface="Times New Roman"/>
              </a:rPr>
              <a:t> </a:t>
            </a:r>
            <a:endParaRPr lang="uz-Latn-UZ" sz="17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375"/>
              </a:spcBef>
              <a:tabLst>
                <a:tab pos="1118870" algn="l"/>
                <a:tab pos="3268345" algn="l"/>
                <a:tab pos="5092065" algn="l"/>
              </a:tabLst>
            </a:pPr>
            <a:r>
              <a:rPr lang="uz-Latn-UZ" sz="1750" b="1" dirty="0">
                <a:latin typeface="Times New Roman"/>
                <a:cs typeface="Times New Roman"/>
              </a:rPr>
              <a:t>k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70" dirty="0">
                <a:latin typeface="Times New Roman"/>
                <a:cs typeface="Times New Roman"/>
              </a:rPr>
              <a:t>r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s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m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v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q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y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u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c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h</a:t>
            </a:r>
            <a:r>
              <a:rPr lang="uz-Latn-UZ" sz="1750" b="1" spc="-45" dirty="0">
                <a:latin typeface="Times New Roman"/>
                <a:cs typeface="Times New Roman"/>
              </a:rPr>
              <a:t> u </a:t>
            </a:r>
            <a:r>
              <a:rPr lang="uz-Latn-UZ" sz="1750" b="1" spc="-50" dirty="0">
                <a:latin typeface="Times New Roman"/>
                <a:cs typeface="Times New Roman"/>
              </a:rPr>
              <a:t>n</a:t>
            </a:r>
            <a:endParaRPr lang="uz-Latn-UZ" sz="175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8890B-FE5C-8CB7-F9A7-815316714E02}"/>
              </a:ext>
            </a:extLst>
          </p:cNvPr>
          <p:cNvSpPr txBox="1"/>
          <p:nvPr/>
        </p:nvSpPr>
        <p:spPr>
          <a:xfrm>
            <a:off x="927100" y="2065501"/>
            <a:ext cx="534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pt-BR" sz="1800" b="1" spc="-55" dirty="0">
                <a:latin typeface="Times New Roman"/>
                <a:cs typeface="Times New Roman"/>
              </a:rPr>
              <a:t>"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5" dirty="0">
                <a:latin typeface="Times New Roman"/>
                <a:cs typeface="Times New Roman"/>
              </a:rPr>
              <a:t>M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95" dirty="0">
                <a:latin typeface="Times New Roman"/>
                <a:cs typeface="Times New Roman"/>
              </a:rPr>
              <a:t>P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45" dirty="0">
                <a:latin typeface="Times New Roman"/>
                <a:cs typeface="Times New Roman"/>
              </a:rPr>
              <a:t>Y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U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0" dirty="0">
                <a:latin typeface="Times New Roman"/>
                <a:cs typeface="Times New Roman"/>
              </a:rPr>
              <a:t>T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60" dirty="0">
                <a:latin typeface="Times New Roman"/>
                <a:cs typeface="Times New Roman"/>
              </a:rPr>
              <a:t>E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R    </a:t>
            </a:r>
            <a:r>
              <a:rPr lang="pt-BR" sz="1800" b="1" spc="-95" dirty="0">
                <a:latin typeface="Times New Roman"/>
                <a:cs typeface="Times New Roman"/>
              </a:rPr>
              <a:t>S </a:t>
            </a:r>
            <a:r>
              <a:rPr lang="pt-BR" sz="1800" b="1" spc="-210" dirty="0">
                <a:latin typeface="Times New Roman"/>
                <a:cs typeface="Times New Roman"/>
              </a:rPr>
              <a:t>A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10" dirty="0">
                <a:latin typeface="Times New Roman"/>
                <a:cs typeface="Times New Roman"/>
              </a:rPr>
              <a:t>V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D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20" dirty="0">
                <a:latin typeface="Times New Roman"/>
                <a:cs typeface="Times New Roman"/>
              </a:rPr>
              <a:t>X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60" dirty="0">
                <a:latin typeface="Times New Roman"/>
                <a:cs typeface="Times New Roman"/>
              </a:rPr>
              <a:t>N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15" dirty="0">
                <a:latin typeface="Times New Roman"/>
                <a:cs typeface="Times New Roman"/>
              </a:rPr>
              <a:t>L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80" dirty="0">
                <a:latin typeface="Times New Roman"/>
                <a:cs typeface="Times New Roman"/>
              </a:rPr>
              <a:t>I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"</a:t>
            </a:r>
            <a:endParaRPr lang="pt-BR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12378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D683327-B692-D74B-235C-4CC6EA172B86}"/>
              </a:ext>
            </a:extLst>
          </p:cNvPr>
          <p:cNvSpPr txBox="1"/>
          <p:nvPr/>
        </p:nvSpPr>
        <p:spPr>
          <a:xfrm>
            <a:off x="659080" y="405999"/>
            <a:ext cx="38506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5" dirty="0">
                <a:latin typeface="Cambria"/>
                <a:cs typeface="Cambria"/>
              </a:rPr>
              <a:t>"MUSTAFO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SOFTWARE"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MCHJ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35848A0-ECE8-363E-83C4-9157015D5235}"/>
              </a:ext>
            </a:extLst>
          </p:cNvPr>
          <p:cNvSpPr txBox="1"/>
          <p:nvPr/>
        </p:nvSpPr>
        <p:spPr>
          <a:xfrm>
            <a:off x="847898" y="3153989"/>
            <a:ext cx="4898390" cy="14928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6900" spc="140" dirty="0">
                <a:latin typeface="Cambria"/>
                <a:cs typeface="Cambria"/>
              </a:rPr>
              <a:t>SERTIFIKAT</a:t>
            </a:r>
            <a:endParaRPr sz="6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700" b="1" i="1" spc="80" dirty="0">
                <a:latin typeface="Times New Roman"/>
                <a:cs typeface="Times New Roman"/>
              </a:rPr>
              <a:t>bilan </a:t>
            </a:r>
            <a:r>
              <a:rPr sz="1700" b="1" i="1" spc="95" dirty="0">
                <a:latin typeface="Times New Roman"/>
                <a:cs typeface="Times New Roman"/>
              </a:rPr>
              <a:t>taqdirlanadi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84CAE9C-456E-67B9-CF3E-B145C4DD902A}"/>
              </a:ext>
            </a:extLst>
          </p:cNvPr>
          <p:cNvSpPr txBox="1"/>
          <p:nvPr/>
        </p:nvSpPr>
        <p:spPr>
          <a:xfrm>
            <a:off x="6818848" y="6279788"/>
            <a:ext cx="248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latin typeface="Times New Roman"/>
                <a:cs typeface="Times New Roman"/>
              </a:rPr>
              <a:t>S.A.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Masharipov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A328655-B6AE-EA30-4B62-8137524D685F}"/>
              </a:ext>
            </a:extLst>
          </p:cNvPr>
          <p:cNvSpPr txBox="1"/>
          <p:nvPr/>
        </p:nvSpPr>
        <p:spPr>
          <a:xfrm>
            <a:off x="790885" y="6292516"/>
            <a:ext cx="20618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b="1" spc="-35" dirty="0" err="1">
                <a:latin typeface="Times New Roman"/>
                <a:cs typeface="Times New Roman"/>
              </a:rPr>
              <a:t>Avgust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202</a:t>
            </a:r>
            <a:r>
              <a:rPr lang="en-US" sz="2300" b="1" spc="-10" dirty="0">
                <a:latin typeface="Times New Roman"/>
                <a:cs typeface="Times New Roman"/>
              </a:rPr>
              <a:t>4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Times New Roman"/>
                <a:cs typeface="Times New Roman"/>
              </a:rPr>
              <a:t>y.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4D8BD76-5821-60B1-5A02-FA8E9BFC62F1}"/>
              </a:ext>
            </a:extLst>
          </p:cNvPr>
          <p:cNvSpPr txBox="1"/>
          <p:nvPr/>
        </p:nvSpPr>
        <p:spPr>
          <a:xfrm>
            <a:off x="659080" y="2065501"/>
            <a:ext cx="5906820" cy="64953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en-US" sz="1750" b="1" spc="-55" dirty="0">
                <a:latin typeface="Times New Roman"/>
                <a:cs typeface="Times New Roman"/>
              </a:rPr>
              <a:t> </a:t>
            </a:r>
            <a:endParaRPr lang="uz-Latn-UZ" sz="17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375"/>
              </a:spcBef>
              <a:tabLst>
                <a:tab pos="1118870" algn="l"/>
                <a:tab pos="3268345" algn="l"/>
                <a:tab pos="5092065" algn="l"/>
              </a:tabLst>
            </a:pPr>
            <a:r>
              <a:rPr lang="uz-Latn-UZ" sz="1750" b="1" dirty="0">
                <a:latin typeface="Times New Roman"/>
                <a:cs typeface="Times New Roman"/>
              </a:rPr>
              <a:t>k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70" dirty="0">
                <a:latin typeface="Times New Roman"/>
                <a:cs typeface="Times New Roman"/>
              </a:rPr>
              <a:t>r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s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m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v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q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y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u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c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h</a:t>
            </a:r>
            <a:r>
              <a:rPr lang="uz-Latn-UZ" sz="1750" b="1" spc="-45" dirty="0">
                <a:latin typeface="Times New Roman"/>
                <a:cs typeface="Times New Roman"/>
              </a:rPr>
              <a:t> u </a:t>
            </a:r>
            <a:r>
              <a:rPr lang="uz-Latn-UZ" sz="1750" b="1" spc="-50" dirty="0">
                <a:latin typeface="Times New Roman"/>
                <a:cs typeface="Times New Roman"/>
              </a:rPr>
              <a:t>n</a:t>
            </a:r>
            <a:endParaRPr lang="uz-Latn-UZ" sz="175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8890B-FE5C-8CB7-F9A7-815316714E02}"/>
              </a:ext>
            </a:extLst>
          </p:cNvPr>
          <p:cNvSpPr txBox="1"/>
          <p:nvPr/>
        </p:nvSpPr>
        <p:spPr>
          <a:xfrm>
            <a:off x="927100" y="2065501"/>
            <a:ext cx="534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pt-BR" sz="1800" b="1" spc="-55" dirty="0">
                <a:latin typeface="Times New Roman"/>
                <a:cs typeface="Times New Roman"/>
              </a:rPr>
              <a:t>"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5" dirty="0">
                <a:latin typeface="Times New Roman"/>
                <a:cs typeface="Times New Roman"/>
              </a:rPr>
              <a:t>M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95" dirty="0">
                <a:latin typeface="Times New Roman"/>
                <a:cs typeface="Times New Roman"/>
              </a:rPr>
              <a:t>P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45" dirty="0">
                <a:latin typeface="Times New Roman"/>
                <a:cs typeface="Times New Roman"/>
              </a:rPr>
              <a:t>Y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U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0" dirty="0">
                <a:latin typeface="Times New Roman"/>
                <a:cs typeface="Times New Roman"/>
              </a:rPr>
              <a:t>T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60" dirty="0">
                <a:latin typeface="Times New Roman"/>
                <a:cs typeface="Times New Roman"/>
              </a:rPr>
              <a:t>E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R    </a:t>
            </a:r>
            <a:r>
              <a:rPr lang="pt-BR" sz="1800" b="1" spc="-95" dirty="0">
                <a:latin typeface="Times New Roman"/>
                <a:cs typeface="Times New Roman"/>
              </a:rPr>
              <a:t>S </a:t>
            </a:r>
            <a:r>
              <a:rPr lang="pt-BR" sz="1800" b="1" spc="-210" dirty="0">
                <a:latin typeface="Times New Roman"/>
                <a:cs typeface="Times New Roman"/>
              </a:rPr>
              <a:t>A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10" dirty="0">
                <a:latin typeface="Times New Roman"/>
                <a:cs typeface="Times New Roman"/>
              </a:rPr>
              <a:t>V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D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20" dirty="0">
                <a:latin typeface="Times New Roman"/>
                <a:cs typeface="Times New Roman"/>
              </a:rPr>
              <a:t>X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60" dirty="0">
                <a:latin typeface="Times New Roman"/>
                <a:cs typeface="Times New Roman"/>
              </a:rPr>
              <a:t>N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15" dirty="0">
                <a:latin typeface="Times New Roman"/>
                <a:cs typeface="Times New Roman"/>
              </a:rPr>
              <a:t>L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80" dirty="0">
                <a:latin typeface="Times New Roman"/>
                <a:cs typeface="Times New Roman"/>
              </a:rPr>
              <a:t>I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"</a:t>
            </a:r>
            <a:endParaRPr lang="pt-BR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2323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D683327-B692-D74B-235C-4CC6EA172B86}"/>
              </a:ext>
            </a:extLst>
          </p:cNvPr>
          <p:cNvSpPr txBox="1"/>
          <p:nvPr/>
        </p:nvSpPr>
        <p:spPr>
          <a:xfrm>
            <a:off x="659080" y="405999"/>
            <a:ext cx="38506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5" dirty="0">
                <a:latin typeface="Cambria"/>
                <a:cs typeface="Cambria"/>
              </a:rPr>
              <a:t>"MUSTAFO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SOFTWARE"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MCHJ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35848A0-ECE8-363E-83C4-9157015D5235}"/>
              </a:ext>
            </a:extLst>
          </p:cNvPr>
          <p:cNvSpPr txBox="1"/>
          <p:nvPr/>
        </p:nvSpPr>
        <p:spPr>
          <a:xfrm>
            <a:off x="847898" y="3153989"/>
            <a:ext cx="4898390" cy="14928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6900" spc="140" dirty="0">
                <a:latin typeface="Cambria"/>
                <a:cs typeface="Cambria"/>
              </a:rPr>
              <a:t>SERTIFIKAT</a:t>
            </a:r>
            <a:endParaRPr sz="6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700" b="1" i="1" spc="80" dirty="0">
                <a:latin typeface="Times New Roman"/>
                <a:cs typeface="Times New Roman"/>
              </a:rPr>
              <a:t>bilan </a:t>
            </a:r>
            <a:r>
              <a:rPr sz="1700" b="1" i="1" spc="95" dirty="0">
                <a:latin typeface="Times New Roman"/>
                <a:cs typeface="Times New Roman"/>
              </a:rPr>
              <a:t>taqdirlanadi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84CAE9C-456E-67B9-CF3E-B145C4DD902A}"/>
              </a:ext>
            </a:extLst>
          </p:cNvPr>
          <p:cNvSpPr txBox="1"/>
          <p:nvPr/>
        </p:nvSpPr>
        <p:spPr>
          <a:xfrm>
            <a:off x="6818848" y="6279788"/>
            <a:ext cx="248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latin typeface="Times New Roman"/>
                <a:cs typeface="Times New Roman"/>
              </a:rPr>
              <a:t>S.A.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Masharipov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A328655-B6AE-EA30-4B62-8137524D685F}"/>
              </a:ext>
            </a:extLst>
          </p:cNvPr>
          <p:cNvSpPr txBox="1"/>
          <p:nvPr/>
        </p:nvSpPr>
        <p:spPr>
          <a:xfrm>
            <a:off x="790885" y="6292516"/>
            <a:ext cx="20618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b="1" spc="-35" dirty="0" err="1">
                <a:latin typeface="Times New Roman"/>
                <a:cs typeface="Times New Roman"/>
              </a:rPr>
              <a:t>Avgust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202</a:t>
            </a:r>
            <a:r>
              <a:rPr lang="en-US" sz="2300" b="1" spc="-10" dirty="0">
                <a:latin typeface="Times New Roman"/>
                <a:cs typeface="Times New Roman"/>
              </a:rPr>
              <a:t>4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Times New Roman"/>
                <a:cs typeface="Times New Roman"/>
              </a:rPr>
              <a:t>y.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4D8BD76-5821-60B1-5A02-FA8E9BFC62F1}"/>
              </a:ext>
            </a:extLst>
          </p:cNvPr>
          <p:cNvSpPr txBox="1"/>
          <p:nvPr/>
        </p:nvSpPr>
        <p:spPr>
          <a:xfrm>
            <a:off x="659080" y="2065501"/>
            <a:ext cx="5906820" cy="64953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en-US" sz="1750" b="1" spc="-55" dirty="0">
                <a:latin typeface="Times New Roman"/>
                <a:cs typeface="Times New Roman"/>
              </a:rPr>
              <a:t> </a:t>
            </a:r>
            <a:endParaRPr lang="uz-Latn-UZ" sz="17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375"/>
              </a:spcBef>
              <a:tabLst>
                <a:tab pos="1118870" algn="l"/>
                <a:tab pos="3268345" algn="l"/>
                <a:tab pos="5092065" algn="l"/>
              </a:tabLst>
            </a:pPr>
            <a:r>
              <a:rPr lang="uz-Latn-UZ" sz="1750" b="1" dirty="0">
                <a:latin typeface="Times New Roman"/>
                <a:cs typeface="Times New Roman"/>
              </a:rPr>
              <a:t>k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70" dirty="0">
                <a:latin typeface="Times New Roman"/>
                <a:cs typeface="Times New Roman"/>
              </a:rPr>
              <a:t>r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s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m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v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q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y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u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c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h</a:t>
            </a:r>
            <a:r>
              <a:rPr lang="uz-Latn-UZ" sz="1750" b="1" spc="-45" dirty="0">
                <a:latin typeface="Times New Roman"/>
                <a:cs typeface="Times New Roman"/>
              </a:rPr>
              <a:t> u </a:t>
            </a:r>
            <a:r>
              <a:rPr lang="uz-Latn-UZ" sz="1750" b="1" spc="-50" dirty="0">
                <a:latin typeface="Times New Roman"/>
                <a:cs typeface="Times New Roman"/>
              </a:rPr>
              <a:t>n</a:t>
            </a:r>
            <a:endParaRPr lang="uz-Latn-UZ" sz="175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8890B-FE5C-8CB7-F9A7-815316714E02}"/>
              </a:ext>
            </a:extLst>
          </p:cNvPr>
          <p:cNvSpPr txBox="1"/>
          <p:nvPr/>
        </p:nvSpPr>
        <p:spPr>
          <a:xfrm>
            <a:off x="927100" y="2065501"/>
            <a:ext cx="534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pt-BR" sz="1800" b="1" spc="-55" dirty="0">
                <a:latin typeface="Times New Roman"/>
                <a:cs typeface="Times New Roman"/>
              </a:rPr>
              <a:t>"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5" dirty="0">
                <a:latin typeface="Times New Roman"/>
                <a:cs typeface="Times New Roman"/>
              </a:rPr>
              <a:t>M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95" dirty="0">
                <a:latin typeface="Times New Roman"/>
                <a:cs typeface="Times New Roman"/>
              </a:rPr>
              <a:t>P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45" dirty="0">
                <a:latin typeface="Times New Roman"/>
                <a:cs typeface="Times New Roman"/>
              </a:rPr>
              <a:t>Y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U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0" dirty="0">
                <a:latin typeface="Times New Roman"/>
                <a:cs typeface="Times New Roman"/>
              </a:rPr>
              <a:t>T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60" dirty="0">
                <a:latin typeface="Times New Roman"/>
                <a:cs typeface="Times New Roman"/>
              </a:rPr>
              <a:t>E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R    </a:t>
            </a:r>
            <a:r>
              <a:rPr lang="pt-BR" sz="1800" b="1" spc="-95" dirty="0">
                <a:latin typeface="Times New Roman"/>
                <a:cs typeface="Times New Roman"/>
              </a:rPr>
              <a:t>S </a:t>
            </a:r>
            <a:r>
              <a:rPr lang="pt-BR" sz="1800" b="1" spc="-210" dirty="0">
                <a:latin typeface="Times New Roman"/>
                <a:cs typeface="Times New Roman"/>
              </a:rPr>
              <a:t>A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10" dirty="0">
                <a:latin typeface="Times New Roman"/>
                <a:cs typeface="Times New Roman"/>
              </a:rPr>
              <a:t>V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D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20" dirty="0">
                <a:latin typeface="Times New Roman"/>
                <a:cs typeface="Times New Roman"/>
              </a:rPr>
              <a:t>X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60" dirty="0">
                <a:latin typeface="Times New Roman"/>
                <a:cs typeface="Times New Roman"/>
              </a:rPr>
              <a:t>N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15" dirty="0">
                <a:latin typeface="Times New Roman"/>
                <a:cs typeface="Times New Roman"/>
              </a:rPr>
              <a:t>L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80" dirty="0">
                <a:latin typeface="Times New Roman"/>
                <a:cs typeface="Times New Roman"/>
              </a:rPr>
              <a:t>I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"</a:t>
            </a:r>
            <a:endParaRPr lang="pt-BR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829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D683327-B692-D74B-235C-4CC6EA172B86}"/>
              </a:ext>
            </a:extLst>
          </p:cNvPr>
          <p:cNvSpPr txBox="1"/>
          <p:nvPr/>
        </p:nvSpPr>
        <p:spPr>
          <a:xfrm>
            <a:off x="659080" y="405999"/>
            <a:ext cx="38506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5" dirty="0">
                <a:latin typeface="Cambria"/>
                <a:cs typeface="Cambria"/>
              </a:rPr>
              <a:t>"MUSTAFO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SOFTWARE"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MCHJ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35848A0-ECE8-363E-83C4-9157015D5235}"/>
              </a:ext>
            </a:extLst>
          </p:cNvPr>
          <p:cNvSpPr txBox="1"/>
          <p:nvPr/>
        </p:nvSpPr>
        <p:spPr>
          <a:xfrm>
            <a:off x="847898" y="3153989"/>
            <a:ext cx="4898390" cy="14928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6900" spc="140" dirty="0">
                <a:latin typeface="Cambria"/>
                <a:cs typeface="Cambria"/>
              </a:rPr>
              <a:t>SERTIFIKAT</a:t>
            </a:r>
            <a:endParaRPr sz="6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700" b="1" i="1" spc="80" dirty="0">
                <a:latin typeface="Times New Roman"/>
                <a:cs typeface="Times New Roman"/>
              </a:rPr>
              <a:t>bilan </a:t>
            </a:r>
            <a:r>
              <a:rPr sz="1700" b="1" i="1" spc="95" dirty="0">
                <a:latin typeface="Times New Roman"/>
                <a:cs typeface="Times New Roman"/>
              </a:rPr>
              <a:t>taqdirlanadi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84CAE9C-456E-67B9-CF3E-B145C4DD902A}"/>
              </a:ext>
            </a:extLst>
          </p:cNvPr>
          <p:cNvSpPr txBox="1"/>
          <p:nvPr/>
        </p:nvSpPr>
        <p:spPr>
          <a:xfrm>
            <a:off x="6818848" y="6279788"/>
            <a:ext cx="248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latin typeface="Times New Roman"/>
                <a:cs typeface="Times New Roman"/>
              </a:rPr>
              <a:t>S.A.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Masharipov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A328655-B6AE-EA30-4B62-8137524D685F}"/>
              </a:ext>
            </a:extLst>
          </p:cNvPr>
          <p:cNvSpPr txBox="1"/>
          <p:nvPr/>
        </p:nvSpPr>
        <p:spPr>
          <a:xfrm>
            <a:off x="790885" y="6292516"/>
            <a:ext cx="20618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b="1" spc="-35" dirty="0" err="1">
                <a:latin typeface="Times New Roman"/>
                <a:cs typeface="Times New Roman"/>
              </a:rPr>
              <a:t>Avgust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202</a:t>
            </a:r>
            <a:r>
              <a:rPr lang="en-US" sz="2300" b="1" spc="-10" dirty="0">
                <a:latin typeface="Times New Roman"/>
                <a:cs typeface="Times New Roman"/>
              </a:rPr>
              <a:t>4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Times New Roman"/>
                <a:cs typeface="Times New Roman"/>
              </a:rPr>
              <a:t>y.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4D8BD76-5821-60B1-5A02-FA8E9BFC62F1}"/>
              </a:ext>
            </a:extLst>
          </p:cNvPr>
          <p:cNvSpPr txBox="1"/>
          <p:nvPr/>
        </p:nvSpPr>
        <p:spPr>
          <a:xfrm>
            <a:off x="659080" y="2065501"/>
            <a:ext cx="5906820" cy="64953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en-US" sz="1750" b="1" spc="-55" dirty="0">
                <a:latin typeface="Times New Roman"/>
                <a:cs typeface="Times New Roman"/>
              </a:rPr>
              <a:t> </a:t>
            </a:r>
            <a:endParaRPr lang="uz-Latn-UZ" sz="17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375"/>
              </a:spcBef>
              <a:tabLst>
                <a:tab pos="1118870" algn="l"/>
                <a:tab pos="3268345" algn="l"/>
                <a:tab pos="5092065" algn="l"/>
              </a:tabLst>
            </a:pPr>
            <a:r>
              <a:rPr lang="uz-Latn-UZ" sz="1750" b="1" dirty="0">
                <a:latin typeface="Times New Roman"/>
                <a:cs typeface="Times New Roman"/>
              </a:rPr>
              <a:t>k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70" dirty="0">
                <a:latin typeface="Times New Roman"/>
                <a:cs typeface="Times New Roman"/>
              </a:rPr>
              <a:t>r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s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m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v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q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y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u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c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h</a:t>
            </a:r>
            <a:r>
              <a:rPr lang="uz-Latn-UZ" sz="1750" b="1" spc="-45" dirty="0">
                <a:latin typeface="Times New Roman"/>
                <a:cs typeface="Times New Roman"/>
              </a:rPr>
              <a:t> u </a:t>
            </a:r>
            <a:r>
              <a:rPr lang="uz-Latn-UZ" sz="1750" b="1" spc="-50" dirty="0">
                <a:latin typeface="Times New Roman"/>
                <a:cs typeface="Times New Roman"/>
              </a:rPr>
              <a:t>n</a:t>
            </a:r>
            <a:endParaRPr lang="uz-Latn-UZ" sz="175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8890B-FE5C-8CB7-F9A7-815316714E02}"/>
              </a:ext>
            </a:extLst>
          </p:cNvPr>
          <p:cNvSpPr txBox="1"/>
          <p:nvPr/>
        </p:nvSpPr>
        <p:spPr>
          <a:xfrm>
            <a:off x="927100" y="2065501"/>
            <a:ext cx="534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pt-BR" sz="1800" b="1" spc="-55" dirty="0">
                <a:latin typeface="Times New Roman"/>
                <a:cs typeface="Times New Roman"/>
              </a:rPr>
              <a:t>"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5" dirty="0">
                <a:latin typeface="Times New Roman"/>
                <a:cs typeface="Times New Roman"/>
              </a:rPr>
              <a:t>M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95" dirty="0">
                <a:latin typeface="Times New Roman"/>
                <a:cs typeface="Times New Roman"/>
              </a:rPr>
              <a:t>P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45" dirty="0">
                <a:latin typeface="Times New Roman"/>
                <a:cs typeface="Times New Roman"/>
              </a:rPr>
              <a:t>Y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U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0" dirty="0">
                <a:latin typeface="Times New Roman"/>
                <a:cs typeface="Times New Roman"/>
              </a:rPr>
              <a:t>T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60" dirty="0">
                <a:latin typeface="Times New Roman"/>
                <a:cs typeface="Times New Roman"/>
              </a:rPr>
              <a:t>E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R    </a:t>
            </a:r>
            <a:r>
              <a:rPr lang="pt-BR" sz="1800" b="1" spc="-95" dirty="0">
                <a:latin typeface="Times New Roman"/>
                <a:cs typeface="Times New Roman"/>
              </a:rPr>
              <a:t>S </a:t>
            </a:r>
            <a:r>
              <a:rPr lang="pt-BR" sz="1800" b="1" spc="-210" dirty="0">
                <a:latin typeface="Times New Roman"/>
                <a:cs typeface="Times New Roman"/>
              </a:rPr>
              <a:t>A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10" dirty="0">
                <a:latin typeface="Times New Roman"/>
                <a:cs typeface="Times New Roman"/>
              </a:rPr>
              <a:t>V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D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20" dirty="0">
                <a:latin typeface="Times New Roman"/>
                <a:cs typeface="Times New Roman"/>
              </a:rPr>
              <a:t>X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60" dirty="0">
                <a:latin typeface="Times New Roman"/>
                <a:cs typeface="Times New Roman"/>
              </a:rPr>
              <a:t>N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15" dirty="0">
                <a:latin typeface="Times New Roman"/>
                <a:cs typeface="Times New Roman"/>
              </a:rPr>
              <a:t>L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80" dirty="0">
                <a:latin typeface="Times New Roman"/>
                <a:cs typeface="Times New Roman"/>
              </a:rPr>
              <a:t>I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"</a:t>
            </a:r>
            <a:endParaRPr lang="pt-BR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0875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D683327-B692-D74B-235C-4CC6EA172B86}"/>
              </a:ext>
            </a:extLst>
          </p:cNvPr>
          <p:cNvSpPr txBox="1"/>
          <p:nvPr/>
        </p:nvSpPr>
        <p:spPr>
          <a:xfrm>
            <a:off x="659080" y="405999"/>
            <a:ext cx="38506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5" dirty="0">
                <a:latin typeface="Cambria"/>
                <a:cs typeface="Cambria"/>
              </a:rPr>
              <a:t>"MUSTAFO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SOFTWARE"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MCHJ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35848A0-ECE8-363E-83C4-9157015D5235}"/>
              </a:ext>
            </a:extLst>
          </p:cNvPr>
          <p:cNvSpPr txBox="1"/>
          <p:nvPr/>
        </p:nvSpPr>
        <p:spPr>
          <a:xfrm>
            <a:off x="847898" y="3153989"/>
            <a:ext cx="4898390" cy="14928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6900" spc="140" dirty="0">
                <a:latin typeface="Cambria"/>
                <a:cs typeface="Cambria"/>
              </a:rPr>
              <a:t>SERTIFIKAT</a:t>
            </a:r>
            <a:endParaRPr sz="6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700" b="1" i="1" spc="80" dirty="0">
                <a:latin typeface="Times New Roman"/>
                <a:cs typeface="Times New Roman"/>
              </a:rPr>
              <a:t>bilan </a:t>
            </a:r>
            <a:r>
              <a:rPr sz="1700" b="1" i="1" spc="95" dirty="0">
                <a:latin typeface="Times New Roman"/>
                <a:cs typeface="Times New Roman"/>
              </a:rPr>
              <a:t>taqdirlanadi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84CAE9C-456E-67B9-CF3E-B145C4DD902A}"/>
              </a:ext>
            </a:extLst>
          </p:cNvPr>
          <p:cNvSpPr txBox="1"/>
          <p:nvPr/>
        </p:nvSpPr>
        <p:spPr>
          <a:xfrm>
            <a:off x="6818848" y="6279788"/>
            <a:ext cx="248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latin typeface="Times New Roman"/>
                <a:cs typeface="Times New Roman"/>
              </a:rPr>
              <a:t>S.A.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Masharipov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A328655-B6AE-EA30-4B62-8137524D685F}"/>
              </a:ext>
            </a:extLst>
          </p:cNvPr>
          <p:cNvSpPr txBox="1"/>
          <p:nvPr/>
        </p:nvSpPr>
        <p:spPr>
          <a:xfrm>
            <a:off x="790885" y="6292516"/>
            <a:ext cx="20618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b="1" spc="-35" dirty="0" err="1">
                <a:latin typeface="Times New Roman"/>
                <a:cs typeface="Times New Roman"/>
              </a:rPr>
              <a:t>Avgust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202</a:t>
            </a:r>
            <a:r>
              <a:rPr lang="en-US" sz="2300" b="1" spc="-10" dirty="0">
                <a:latin typeface="Times New Roman"/>
                <a:cs typeface="Times New Roman"/>
              </a:rPr>
              <a:t>4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Times New Roman"/>
                <a:cs typeface="Times New Roman"/>
              </a:rPr>
              <a:t>y.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4D8BD76-5821-60B1-5A02-FA8E9BFC62F1}"/>
              </a:ext>
            </a:extLst>
          </p:cNvPr>
          <p:cNvSpPr txBox="1"/>
          <p:nvPr/>
        </p:nvSpPr>
        <p:spPr>
          <a:xfrm>
            <a:off x="659080" y="2065501"/>
            <a:ext cx="5906820" cy="64953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en-US" sz="1750" b="1" spc="-55" dirty="0">
                <a:latin typeface="Times New Roman"/>
                <a:cs typeface="Times New Roman"/>
              </a:rPr>
              <a:t> </a:t>
            </a:r>
            <a:endParaRPr lang="uz-Latn-UZ" sz="17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375"/>
              </a:spcBef>
              <a:tabLst>
                <a:tab pos="1118870" algn="l"/>
                <a:tab pos="3268345" algn="l"/>
                <a:tab pos="5092065" algn="l"/>
              </a:tabLst>
            </a:pPr>
            <a:r>
              <a:rPr lang="uz-Latn-UZ" sz="1750" b="1" dirty="0">
                <a:latin typeface="Times New Roman"/>
                <a:cs typeface="Times New Roman"/>
              </a:rPr>
              <a:t>k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70" dirty="0">
                <a:latin typeface="Times New Roman"/>
                <a:cs typeface="Times New Roman"/>
              </a:rPr>
              <a:t>r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s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m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v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q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y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u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c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h</a:t>
            </a:r>
            <a:r>
              <a:rPr lang="uz-Latn-UZ" sz="1750" b="1" spc="-45" dirty="0">
                <a:latin typeface="Times New Roman"/>
                <a:cs typeface="Times New Roman"/>
              </a:rPr>
              <a:t> u </a:t>
            </a:r>
            <a:r>
              <a:rPr lang="uz-Latn-UZ" sz="1750" b="1" spc="-50" dirty="0">
                <a:latin typeface="Times New Roman"/>
                <a:cs typeface="Times New Roman"/>
              </a:rPr>
              <a:t>n</a:t>
            </a:r>
            <a:endParaRPr lang="uz-Latn-UZ" sz="175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8890B-FE5C-8CB7-F9A7-815316714E02}"/>
              </a:ext>
            </a:extLst>
          </p:cNvPr>
          <p:cNvSpPr txBox="1"/>
          <p:nvPr/>
        </p:nvSpPr>
        <p:spPr>
          <a:xfrm>
            <a:off x="927100" y="2065501"/>
            <a:ext cx="534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pt-BR" sz="1800" b="1" spc="-55" dirty="0">
                <a:latin typeface="Times New Roman"/>
                <a:cs typeface="Times New Roman"/>
              </a:rPr>
              <a:t>"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5" dirty="0">
                <a:latin typeface="Times New Roman"/>
                <a:cs typeface="Times New Roman"/>
              </a:rPr>
              <a:t>M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95" dirty="0">
                <a:latin typeface="Times New Roman"/>
                <a:cs typeface="Times New Roman"/>
              </a:rPr>
              <a:t>P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45" dirty="0">
                <a:latin typeface="Times New Roman"/>
                <a:cs typeface="Times New Roman"/>
              </a:rPr>
              <a:t>Y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U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0" dirty="0">
                <a:latin typeface="Times New Roman"/>
                <a:cs typeface="Times New Roman"/>
              </a:rPr>
              <a:t>T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60" dirty="0">
                <a:latin typeface="Times New Roman"/>
                <a:cs typeface="Times New Roman"/>
              </a:rPr>
              <a:t>E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R    </a:t>
            </a:r>
            <a:r>
              <a:rPr lang="pt-BR" sz="1800" b="1" spc="-95" dirty="0">
                <a:latin typeface="Times New Roman"/>
                <a:cs typeface="Times New Roman"/>
              </a:rPr>
              <a:t>S </a:t>
            </a:r>
            <a:r>
              <a:rPr lang="pt-BR" sz="1800" b="1" spc="-210" dirty="0">
                <a:latin typeface="Times New Roman"/>
                <a:cs typeface="Times New Roman"/>
              </a:rPr>
              <a:t>A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10" dirty="0">
                <a:latin typeface="Times New Roman"/>
                <a:cs typeface="Times New Roman"/>
              </a:rPr>
              <a:t>V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D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20" dirty="0">
                <a:latin typeface="Times New Roman"/>
                <a:cs typeface="Times New Roman"/>
              </a:rPr>
              <a:t>X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60" dirty="0">
                <a:latin typeface="Times New Roman"/>
                <a:cs typeface="Times New Roman"/>
              </a:rPr>
              <a:t>N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15" dirty="0">
                <a:latin typeface="Times New Roman"/>
                <a:cs typeface="Times New Roman"/>
              </a:rPr>
              <a:t>L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80" dirty="0">
                <a:latin typeface="Times New Roman"/>
                <a:cs typeface="Times New Roman"/>
              </a:rPr>
              <a:t>I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"</a:t>
            </a:r>
            <a:endParaRPr lang="pt-BR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7636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8D683327-B692-D74B-235C-4CC6EA172B86}"/>
              </a:ext>
            </a:extLst>
          </p:cNvPr>
          <p:cNvSpPr txBox="1"/>
          <p:nvPr/>
        </p:nvSpPr>
        <p:spPr>
          <a:xfrm>
            <a:off x="659080" y="405999"/>
            <a:ext cx="38506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05" dirty="0">
                <a:latin typeface="Cambria"/>
                <a:cs typeface="Cambria"/>
              </a:rPr>
              <a:t>"MUSTAFO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90" dirty="0">
                <a:latin typeface="Cambria"/>
                <a:cs typeface="Cambria"/>
              </a:rPr>
              <a:t>SOFTWARE"</a:t>
            </a:r>
            <a:r>
              <a:rPr sz="2100" spc="140" dirty="0">
                <a:latin typeface="Cambria"/>
                <a:cs typeface="Cambria"/>
              </a:rPr>
              <a:t> </a:t>
            </a:r>
            <a:r>
              <a:rPr sz="2100" spc="180" dirty="0">
                <a:latin typeface="Cambria"/>
                <a:cs typeface="Cambria"/>
              </a:rPr>
              <a:t>MCHJ</a:t>
            </a:r>
            <a:endParaRPr sz="2100">
              <a:latin typeface="Cambria"/>
              <a:cs typeface="Cambria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35848A0-ECE8-363E-83C4-9157015D5235}"/>
              </a:ext>
            </a:extLst>
          </p:cNvPr>
          <p:cNvSpPr txBox="1"/>
          <p:nvPr/>
        </p:nvSpPr>
        <p:spPr>
          <a:xfrm>
            <a:off x="847898" y="3153989"/>
            <a:ext cx="4898390" cy="1492885"/>
          </a:xfrm>
          <a:prstGeom prst="rect">
            <a:avLst/>
          </a:prstGeom>
        </p:spPr>
        <p:txBody>
          <a:bodyPr vert="horz" wrap="square" lIns="0" tIns="138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90"/>
              </a:spcBef>
            </a:pPr>
            <a:r>
              <a:rPr sz="6900" spc="140" dirty="0">
                <a:latin typeface="Cambria"/>
                <a:cs typeface="Cambria"/>
              </a:rPr>
              <a:t>SERTIFIKAT</a:t>
            </a:r>
            <a:endParaRPr sz="69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44"/>
              </a:spcBef>
            </a:pPr>
            <a:r>
              <a:rPr sz="1700" b="1" i="1" spc="80" dirty="0">
                <a:latin typeface="Times New Roman"/>
                <a:cs typeface="Times New Roman"/>
              </a:rPr>
              <a:t>bilan </a:t>
            </a:r>
            <a:r>
              <a:rPr sz="1700" b="1" i="1" spc="95" dirty="0">
                <a:latin typeface="Times New Roman"/>
                <a:cs typeface="Times New Roman"/>
              </a:rPr>
              <a:t>taqdirlanadi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384CAE9C-456E-67B9-CF3E-B145C4DD902A}"/>
              </a:ext>
            </a:extLst>
          </p:cNvPr>
          <p:cNvSpPr txBox="1"/>
          <p:nvPr/>
        </p:nvSpPr>
        <p:spPr>
          <a:xfrm>
            <a:off x="6818848" y="6279788"/>
            <a:ext cx="2487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5" dirty="0">
                <a:latin typeface="Times New Roman"/>
                <a:cs typeface="Times New Roman"/>
              </a:rPr>
              <a:t>S.A.</a:t>
            </a:r>
            <a:r>
              <a:rPr sz="2800" b="1" spc="-140" dirty="0">
                <a:latin typeface="Times New Roman"/>
                <a:cs typeface="Times New Roman"/>
              </a:rPr>
              <a:t> </a:t>
            </a:r>
            <a:r>
              <a:rPr sz="2800" b="1" spc="-25" dirty="0">
                <a:latin typeface="Times New Roman"/>
                <a:cs typeface="Times New Roman"/>
              </a:rPr>
              <a:t>Masharipov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A328655-B6AE-EA30-4B62-8137524D685F}"/>
              </a:ext>
            </a:extLst>
          </p:cNvPr>
          <p:cNvSpPr txBox="1"/>
          <p:nvPr/>
        </p:nvSpPr>
        <p:spPr>
          <a:xfrm>
            <a:off x="790885" y="6292516"/>
            <a:ext cx="2061845" cy="37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300" b="1" spc="-35" dirty="0" err="1">
                <a:latin typeface="Times New Roman"/>
                <a:cs typeface="Times New Roman"/>
              </a:rPr>
              <a:t>Avgust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202</a:t>
            </a:r>
            <a:r>
              <a:rPr lang="en-US" sz="2300" b="1" spc="-10" dirty="0">
                <a:latin typeface="Times New Roman"/>
                <a:cs typeface="Times New Roman"/>
              </a:rPr>
              <a:t>4</a:t>
            </a:r>
            <a:r>
              <a:rPr sz="2300" b="1" spc="-100" dirty="0">
                <a:latin typeface="Times New Roman"/>
                <a:cs typeface="Times New Roman"/>
              </a:rPr>
              <a:t> </a:t>
            </a:r>
            <a:r>
              <a:rPr sz="2300" b="1" spc="-25" dirty="0">
                <a:latin typeface="Times New Roman"/>
                <a:cs typeface="Times New Roman"/>
              </a:rPr>
              <a:t>y.</a:t>
            </a:r>
            <a:endParaRPr sz="2300" dirty="0">
              <a:latin typeface="Times New Roman"/>
              <a:cs typeface="Times New Roman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4D8BD76-5821-60B1-5A02-FA8E9BFC62F1}"/>
              </a:ext>
            </a:extLst>
          </p:cNvPr>
          <p:cNvSpPr txBox="1"/>
          <p:nvPr/>
        </p:nvSpPr>
        <p:spPr>
          <a:xfrm>
            <a:off x="659080" y="2065501"/>
            <a:ext cx="5906820" cy="649537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en-US" sz="1750" b="1" spc="-55" dirty="0">
                <a:latin typeface="Times New Roman"/>
                <a:cs typeface="Times New Roman"/>
              </a:rPr>
              <a:t> </a:t>
            </a:r>
            <a:endParaRPr lang="uz-Latn-UZ" sz="175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375"/>
              </a:spcBef>
              <a:tabLst>
                <a:tab pos="1118870" algn="l"/>
                <a:tab pos="3268345" algn="l"/>
                <a:tab pos="5092065" algn="l"/>
              </a:tabLst>
            </a:pPr>
            <a:r>
              <a:rPr lang="uz-Latn-UZ" sz="1750" b="1" dirty="0">
                <a:latin typeface="Times New Roman"/>
                <a:cs typeface="Times New Roman"/>
              </a:rPr>
              <a:t>k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70" dirty="0">
                <a:latin typeface="Times New Roman"/>
                <a:cs typeface="Times New Roman"/>
              </a:rPr>
              <a:t>r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s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m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v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f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q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8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y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75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u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50" dirty="0">
                <a:latin typeface="Times New Roman"/>
                <a:cs typeface="Times New Roman"/>
              </a:rPr>
              <a:t>t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a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n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l</a:t>
            </a:r>
            <a:r>
              <a:rPr lang="uz-Latn-UZ" sz="1750" b="1" spc="-6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i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g</a:t>
            </a:r>
            <a:r>
              <a:rPr lang="uz-Latn-UZ" sz="1750" b="1" spc="-60" dirty="0">
                <a:latin typeface="Times New Roman"/>
                <a:cs typeface="Times New Roman"/>
              </a:rPr>
              <a:t> </a:t>
            </a:r>
            <a:r>
              <a:rPr lang="uz-Latn-UZ" sz="1750" b="1" spc="-50" dirty="0">
                <a:latin typeface="Times New Roman"/>
                <a:cs typeface="Times New Roman"/>
              </a:rPr>
              <a:t>i</a:t>
            </a:r>
            <a:r>
              <a:rPr lang="uz-Latn-UZ" sz="1750" b="1" dirty="0">
                <a:latin typeface="Times New Roman"/>
                <a:cs typeface="Times New Roman"/>
              </a:rPr>
              <a:t>	u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c</a:t>
            </a:r>
            <a:r>
              <a:rPr lang="uz-Latn-UZ" sz="1750" b="1" spc="-45" dirty="0">
                <a:latin typeface="Times New Roman"/>
                <a:cs typeface="Times New Roman"/>
              </a:rPr>
              <a:t> </a:t>
            </a:r>
            <a:r>
              <a:rPr lang="uz-Latn-UZ" sz="1750" b="1" dirty="0">
                <a:latin typeface="Times New Roman"/>
                <a:cs typeface="Times New Roman"/>
              </a:rPr>
              <a:t>h</a:t>
            </a:r>
            <a:r>
              <a:rPr lang="uz-Latn-UZ" sz="1750" b="1" spc="-45" dirty="0">
                <a:latin typeface="Times New Roman"/>
                <a:cs typeface="Times New Roman"/>
              </a:rPr>
              <a:t> u </a:t>
            </a:r>
            <a:r>
              <a:rPr lang="uz-Latn-UZ" sz="1750" b="1" spc="-50" dirty="0">
                <a:latin typeface="Times New Roman"/>
                <a:cs typeface="Times New Roman"/>
              </a:rPr>
              <a:t>n</a:t>
            </a:r>
            <a:endParaRPr lang="uz-Latn-UZ" sz="1750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8890B-FE5C-8CB7-F9A7-815316714E02}"/>
              </a:ext>
            </a:extLst>
          </p:cNvPr>
          <p:cNvSpPr txBox="1"/>
          <p:nvPr/>
        </p:nvSpPr>
        <p:spPr>
          <a:xfrm>
            <a:off x="927100" y="2065501"/>
            <a:ext cx="5349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3" algn="ctr">
              <a:spcBef>
                <a:spcPts val="465"/>
              </a:spcBef>
              <a:tabLst>
                <a:tab pos="431165" algn="l"/>
                <a:tab pos="3386454" algn="l"/>
              </a:tabLst>
            </a:pPr>
            <a:r>
              <a:rPr lang="pt-BR" sz="1800" b="1" spc="-55" dirty="0">
                <a:latin typeface="Times New Roman"/>
                <a:cs typeface="Times New Roman"/>
              </a:rPr>
              <a:t>"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5" dirty="0">
                <a:latin typeface="Times New Roman"/>
                <a:cs typeface="Times New Roman"/>
              </a:rPr>
              <a:t>M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95" dirty="0">
                <a:latin typeface="Times New Roman"/>
                <a:cs typeface="Times New Roman"/>
              </a:rPr>
              <a:t>P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45" dirty="0">
                <a:latin typeface="Times New Roman"/>
                <a:cs typeface="Times New Roman"/>
              </a:rPr>
              <a:t>Y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U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00" dirty="0">
                <a:latin typeface="Times New Roman"/>
                <a:cs typeface="Times New Roman"/>
              </a:rPr>
              <a:t>T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60" dirty="0">
                <a:latin typeface="Times New Roman"/>
                <a:cs typeface="Times New Roman"/>
              </a:rPr>
              <a:t>E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R    </a:t>
            </a:r>
            <a:r>
              <a:rPr lang="pt-BR" sz="1800" b="1" spc="-95" dirty="0">
                <a:latin typeface="Times New Roman"/>
                <a:cs typeface="Times New Roman"/>
              </a:rPr>
              <a:t>S </a:t>
            </a:r>
            <a:r>
              <a:rPr lang="pt-BR" sz="1800" b="1" spc="-210" dirty="0">
                <a:latin typeface="Times New Roman"/>
                <a:cs typeface="Times New Roman"/>
              </a:rPr>
              <a:t>A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210" dirty="0">
                <a:latin typeface="Times New Roman"/>
                <a:cs typeface="Times New Roman"/>
              </a:rPr>
              <a:t>V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40" dirty="0">
                <a:latin typeface="Times New Roman"/>
                <a:cs typeface="Times New Roman"/>
              </a:rPr>
              <a:t>D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20" dirty="0">
                <a:latin typeface="Times New Roman"/>
                <a:cs typeface="Times New Roman"/>
              </a:rPr>
              <a:t>X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145" dirty="0">
                <a:latin typeface="Times New Roman"/>
                <a:cs typeface="Times New Roman"/>
              </a:rPr>
              <a:t>O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60" dirty="0">
                <a:latin typeface="Times New Roman"/>
                <a:cs typeface="Times New Roman"/>
              </a:rPr>
              <a:t>N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15" dirty="0">
                <a:latin typeface="Times New Roman"/>
                <a:cs typeface="Times New Roman"/>
              </a:rPr>
              <a:t>L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80" dirty="0">
                <a:latin typeface="Times New Roman"/>
                <a:cs typeface="Times New Roman"/>
              </a:rPr>
              <a:t>I</a:t>
            </a:r>
            <a:r>
              <a:rPr lang="pt-BR" sz="1800" b="1" spc="-70" dirty="0">
                <a:latin typeface="Times New Roman"/>
                <a:cs typeface="Times New Roman"/>
              </a:rPr>
              <a:t> </a:t>
            </a:r>
            <a:r>
              <a:rPr lang="pt-BR" sz="1800" b="1" spc="-240" dirty="0">
                <a:latin typeface="Times New Roman"/>
                <a:cs typeface="Times New Roman"/>
              </a:rPr>
              <a:t>K</a:t>
            </a:r>
            <a:r>
              <a:rPr lang="pt-BR" sz="1800" b="1" spc="-75" dirty="0">
                <a:latin typeface="Times New Roman"/>
                <a:cs typeface="Times New Roman"/>
              </a:rPr>
              <a:t> </a:t>
            </a:r>
            <a:r>
              <a:rPr lang="pt-BR" sz="1800" b="1" spc="-50" dirty="0">
                <a:latin typeface="Times New Roman"/>
                <a:cs typeface="Times New Roman"/>
              </a:rPr>
              <a:t>"</a:t>
            </a:r>
            <a:endParaRPr lang="pt-BR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421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738</Words>
  <Application>Microsoft Office PowerPoint</Application>
  <PresentationFormat>Произвольный</PresentationFormat>
  <Paragraphs>72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Cambria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Белый и Зеленый Школьный Аттестат Сертификат в Рамке</dc:title>
  <dc:creator>Guljamila Ergashova</dc:creator>
  <cp:keywords>DAEyohWLArs,BAEyoirLjoE</cp:keywords>
  <cp:lastModifiedBy>Barchinoy</cp:lastModifiedBy>
  <cp:revision>5</cp:revision>
  <dcterms:created xsi:type="dcterms:W3CDTF">2024-08-16T09:14:49Z</dcterms:created>
  <dcterms:modified xsi:type="dcterms:W3CDTF">2024-08-16T11:45:39Z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2021-12-15T00:00:00Z</vt:filetime>
  </property>
  <property fmtid="{D5CDD505-2E9C-101B-9397-08002B2CF9AE}" pid="3" name="Creator">
    <vt:lpwstr>Canva</vt:lpwstr>
  </property>
  <property fmtid="{D5CDD505-2E9C-101B-9397-08002B2CF9AE}" pid="4" name="LastSaved">
    <vt:filetime>2024-08-16T00:00:00Z</vt:filetime>
  </property>
  <property fmtid="{D5CDD505-2E9C-101B-9397-08002B2CF9AE}" pid="5" name="Producer">
    <vt:lpwstr>Canva</vt:lpwstr>
  </property>
</Properties>
</file>