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6"/>
  </p:notesMasterIdLst>
  <p:sldIdLst>
    <p:sldId id="256" r:id="rId2"/>
    <p:sldId id="258" r:id="rId3"/>
    <p:sldId id="259" r:id="rId4"/>
    <p:sldId id="260" r:id="rId5"/>
    <p:sldId id="261" r:id="rId6"/>
    <p:sldId id="296" r:id="rId7"/>
    <p:sldId id="297" r:id="rId8"/>
    <p:sldId id="262" r:id="rId9"/>
    <p:sldId id="298" r:id="rId10"/>
    <p:sldId id="263" r:id="rId11"/>
    <p:sldId id="299" r:id="rId12"/>
    <p:sldId id="264" r:id="rId13"/>
    <p:sldId id="300" r:id="rId14"/>
    <p:sldId id="301" r:id="rId15"/>
  </p:sldIdLst>
  <p:sldSz cx="9144000" cy="5143500" type="screen16x9"/>
  <p:notesSz cx="6858000" cy="9144000"/>
  <p:embeddedFontLst>
    <p:embeddedFont>
      <p:font typeface="Arial Unicode MS" panose="020B0604020202020204" pitchFamily="34" charset="-128"/>
      <p:regular r:id="rId17"/>
    </p:embeddedFont>
    <p:embeddedFont>
      <p:font typeface="Monda" panose="020B0604020202020204" charset="0"/>
      <p:regular r:id="rId18"/>
      <p:bold r:id="rId19"/>
    </p:embeddedFont>
    <p:embeddedFont>
      <p:font typeface="Nunito Light" pitchFamily="2" charset="0"/>
      <p:regular r:id="rId20"/>
      <p:italic r:id="rId21"/>
    </p:embeddedFont>
    <p:embeddedFont>
      <p:font typeface="Open Sans" panose="020B0606030504020204" pitchFamily="34" charset="0"/>
      <p:regular r:id="rId22"/>
      <p:bold r:id="rId23"/>
      <p:italic r:id="rId24"/>
      <p:boldItalic r:id="rId25"/>
    </p:embeddedFont>
    <p:embeddedFont>
      <p:font typeface="Open Sans Medium" panose="020B0604020202020204" charset="0"/>
      <p:regular r:id="rId26"/>
      <p:bold r:id="rId27"/>
      <p:italic r:id="rId28"/>
      <p:boldItalic r:id="rId29"/>
    </p:embeddedFont>
    <p:embeddedFont>
      <p:font typeface="Raleway"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3465945-1A6F-473D-9075-74012C237D9E}">
  <a:tblStyle styleId="{E3465945-1A6F-473D-9075-74012C237D9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9C831C6-51FC-4FB9-8B53-7F6D6643842D}"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0" d="100"/>
          <a:sy n="90" d="100"/>
        </p:scale>
        <p:origin x="1234" y="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21" Type="http://schemas.openxmlformats.org/officeDocument/2006/relationships/font" Target="fonts/font5.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00728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17409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5236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21119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45986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4541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769400" y="1339838"/>
            <a:ext cx="4614900" cy="17946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4800"/>
              <a:buNone/>
              <a:defRPr sz="4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3769400" y="3327863"/>
            <a:ext cx="4614900" cy="475800"/>
          </a:xfrm>
          <a:prstGeom prst="rect">
            <a:avLst/>
          </a:prstGeom>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a:spLocks noGrp="1"/>
          </p:cNvSpPr>
          <p:nvPr>
            <p:ph type="pic" idx="2"/>
          </p:nvPr>
        </p:nvSpPr>
        <p:spPr>
          <a:xfrm>
            <a:off x="713225" y="539500"/>
            <a:ext cx="2760600" cy="4064400"/>
          </a:xfrm>
          <a:prstGeom prst="round2DiagRect">
            <a:avLst>
              <a:gd name="adj1" fmla="val 35260"/>
              <a:gd name="adj2" fmla="val 0"/>
            </a:avLst>
          </a:prstGeom>
          <a:noFill/>
          <a:ln>
            <a:noFill/>
          </a:ln>
        </p:spPr>
      </p:sp>
      <p:cxnSp>
        <p:nvCxnSpPr>
          <p:cNvPr id="12" name="Google Shape;12;p2"/>
          <p:cNvCxnSpPr/>
          <p:nvPr/>
        </p:nvCxnSpPr>
        <p:spPr>
          <a:xfrm>
            <a:off x="4910100" y="4771750"/>
            <a:ext cx="4233900" cy="6300"/>
          </a:xfrm>
          <a:prstGeom prst="straightConnector1">
            <a:avLst/>
          </a:prstGeom>
          <a:noFill/>
          <a:ln w="9525" cap="flat" cmpd="sng">
            <a:solidFill>
              <a:schemeClr val="dk1"/>
            </a:solidFill>
            <a:prstDash val="solid"/>
            <a:round/>
            <a:headEnd type="none" w="med" len="med"/>
            <a:tailEnd type="none" w="med" len="med"/>
          </a:ln>
        </p:spPr>
      </p:cxnSp>
      <p:sp>
        <p:nvSpPr>
          <p:cNvPr id="13" name="Google Shape;13;p2"/>
          <p:cNvSpPr/>
          <p:nvPr/>
        </p:nvSpPr>
        <p:spPr>
          <a:xfrm>
            <a:off x="-531700" y="3393625"/>
            <a:ext cx="2070000" cy="2070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645850" y="-378025"/>
            <a:ext cx="2070000" cy="2070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88"/>
        <p:cNvGrpSpPr/>
        <p:nvPr/>
      </p:nvGrpSpPr>
      <p:grpSpPr>
        <a:xfrm>
          <a:off x="0" y="0"/>
          <a:ext cx="0" cy="0"/>
          <a:chOff x="0" y="0"/>
          <a:chExt cx="0" cy="0"/>
        </a:xfrm>
      </p:grpSpPr>
      <p:sp>
        <p:nvSpPr>
          <p:cNvPr id="89" name="Google Shape;89;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0" name="Google Shape;90;p16"/>
          <p:cNvSpPr txBox="1">
            <a:spLocks noGrp="1"/>
          </p:cNvSpPr>
          <p:nvPr>
            <p:ph type="subTitle" idx="1"/>
          </p:nvPr>
        </p:nvSpPr>
        <p:spPr>
          <a:xfrm>
            <a:off x="720063" y="2407925"/>
            <a:ext cx="2392800" cy="169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1" name="Google Shape;91;p16"/>
          <p:cNvSpPr txBox="1">
            <a:spLocks noGrp="1"/>
          </p:cNvSpPr>
          <p:nvPr>
            <p:ph type="subTitle" idx="2"/>
          </p:nvPr>
        </p:nvSpPr>
        <p:spPr>
          <a:xfrm>
            <a:off x="3375661" y="2407925"/>
            <a:ext cx="2392800" cy="169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2" name="Google Shape;92;p16"/>
          <p:cNvSpPr txBox="1">
            <a:spLocks noGrp="1"/>
          </p:cNvSpPr>
          <p:nvPr>
            <p:ph type="subTitle" idx="3"/>
          </p:nvPr>
        </p:nvSpPr>
        <p:spPr>
          <a:xfrm>
            <a:off x="6031138" y="2407925"/>
            <a:ext cx="2392800" cy="169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3" name="Google Shape;93;p16"/>
          <p:cNvSpPr txBox="1">
            <a:spLocks noGrp="1"/>
          </p:cNvSpPr>
          <p:nvPr>
            <p:ph type="subTitle" idx="4"/>
          </p:nvPr>
        </p:nvSpPr>
        <p:spPr>
          <a:xfrm>
            <a:off x="720000" y="1842450"/>
            <a:ext cx="2392800" cy="492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2"/>
              </a:buClr>
              <a:buSzPts val="2400"/>
              <a:buFont typeface="Monda"/>
              <a:buNone/>
              <a:defRPr sz="1800" b="1">
                <a:solidFill>
                  <a:schemeClr val="dk2"/>
                </a:solidFill>
                <a:latin typeface="Monda"/>
                <a:ea typeface="Monda"/>
                <a:cs typeface="Monda"/>
                <a:sym typeface="Monda"/>
              </a:defRPr>
            </a:lvl1pPr>
            <a:lvl2pPr lvl="1"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2pPr>
            <a:lvl3pPr lvl="2"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3pPr>
            <a:lvl4pPr lvl="3"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4pPr>
            <a:lvl5pPr lvl="4"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5pPr>
            <a:lvl6pPr lvl="5"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6pPr>
            <a:lvl7pPr lvl="6"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7pPr>
            <a:lvl8pPr lvl="7"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8pPr>
            <a:lvl9pPr lvl="8"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9pPr>
          </a:lstStyle>
          <a:p>
            <a:endParaRPr/>
          </a:p>
        </p:txBody>
      </p:sp>
      <p:sp>
        <p:nvSpPr>
          <p:cNvPr id="94" name="Google Shape;94;p16"/>
          <p:cNvSpPr txBox="1">
            <a:spLocks noGrp="1"/>
          </p:cNvSpPr>
          <p:nvPr>
            <p:ph type="subTitle" idx="5"/>
          </p:nvPr>
        </p:nvSpPr>
        <p:spPr>
          <a:xfrm>
            <a:off x="3375602" y="1842450"/>
            <a:ext cx="2392800" cy="492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2"/>
              </a:buClr>
              <a:buSzPts val="2400"/>
              <a:buFont typeface="Monda"/>
              <a:buNone/>
              <a:defRPr sz="1800" b="1">
                <a:solidFill>
                  <a:schemeClr val="dk2"/>
                </a:solidFill>
                <a:latin typeface="Monda"/>
                <a:ea typeface="Monda"/>
                <a:cs typeface="Monda"/>
                <a:sym typeface="Monda"/>
              </a:defRPr>
            </a:lvl1pPr>
            <a:lvl2pPr lvl="1"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2pPr>
            <a:lvl3pPr lvl="2"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3pPr>
            <a:lvl4pPr lvl="3"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4pPr>
            <a:lvl5pPr lvl="4"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5pPr>
            <a:lvl6pPr lvl="5"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6pPr>
            <a:lvl7pPr lvl="6"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7pPr>
            <a:lvl8pPr lvl="7"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8pPr>
            <a:lvl9pPr lvl="8"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9pPr>
          </a:lstStyle>
          <a:p>
            <a:endParaRPr/>
          </a:p>
        </p:txBody>
      </p:sp>
      <p:sp>
        <p:nvSpPr>
          <p:cNvPr id="95" name="Google Shape;95;p16"/>
          <p:cNvSpPr txBox="1">
            <a:spLocks noGrp="1"/>
          </p:cNvSpPr>
          <p:nvPr>
            <p:ph type="subTitle" idx="6"/>
          </p:nvPr>
        </p:nvSpPr>
        <p:spPr>
          <a:xfrm>
            <a:off x="6031075" y="1842450"/>
            <a:ext cx="2392800" cy="492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2"/>
              </a:buClr>
              <a:buSzPts val="2400"/>
              <a:buFont typeface="Monda"/>
              <a:buNone/>
              <a:defRPr sz="1800" b="1">
                <a:solidFill>
                  <a:schemeClr val="dk2"/>
                </a:solidFill>
                <a:latin typeface="Monda"/>
                <a:ea typeface="Monda"/>
                <a:cs typeface="Monda"/>
                <a:sym typeface="Monda"/>
              </a:defRPr>
            </a:lvl1pPr>
            <a:lvl2pPr lvl="1"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2pPr>
            <a:lvl3pPr lvl="2"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3pPr>
            <a:lvl4pPr lvl="3"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4pPr>
            <a:lvl5pPr lvl="4"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5pPr>
            <a:lvl6pPr lvl="5"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6pPr>
            <a:lvl7pPr lvl="6"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7pPr>
            <a:lvl8pPr lvl="7"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8pPr>
            <a:lvl9pPr lvl="8"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9pPr>
          </a:lstStyle>
          <a:p>
            <a:endParaRPr/>
          </a:p>
        </p:txBody>
      </p:sp>
      <p:sp>
        <p:nvSpPr>
          <p:cNvPr id="96" name="Google Shape;96;p16"/>
          <p:cNvSpPr/>
          <p:nvPr/>
        </p:nvSpPr>
        <p:spPr>
          <a:xfrm>
            <a:off x="7476300" y="4545150"/>
            <a:ext cx="1667700" cy="1667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6"/>
          <p:cNvSpPr/>
          <p:nvPr/>
        </p:nvSpPr>
        <p:spPr>
          <a:xfrm>
            <a:off x="-566275" y="880675"/>
            <a:ext cx="1118700" cy="111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6"/>
          <p:cNvSpPr/>
          <p:nvPr/>
        </p:nvSpPr>
        <p:spPr>
          <a:xfrm rot="10800000" flipH="1">
            <a:off x="7668350" y="-424400"/>
            <a:ext cx="1865100" cy="925800"/>
          </a:xfrm>
          <a:prstGeom prst="round2SameRect">
            <a:avLst>
              <a:gd name="adj1" fmla="val 31395"/>
              <a:gd name="adj2" fmla="val 0"/>
            </a:avLst>
          </a:prstGeom>
          <a:noFill/>
          <a:ln w="762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9" name="Google Shape;99;p16"/>
          <p:cNvCxnSpPr/>
          <p:nvPr/>
        </p:nvCxnSpPr>
        <p:spPr>
          <a:xfrm rot="10800000" flipH="1">
            <a:off x="-51900" y="4750100"/>
            <a:ext cx="6605100" cy="126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09"/>
        <p:cNvGrpSpPr/>
        <p:nvPr/>
      </p:nvGrpSpPr>
      <p:grpSpPr>
        <a:xfrm>
          <a:off x="0" y="0"/>
          <a:ext cx="0" cy="0"/>
          <a:chOff x="0" y="0"/>
          <a:chExt cx="0" cy="0"/>
        </a:xfrm>
      </p:grpSpPr>
      <p:sp>
        <p:nvSpPr>
          <p:cNvPr id="110" name="Google Shape;110;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1" name="Google Shape;111;p19"/>
          <p:cNvSpPr txBox="1">
            <a:spLocks noGrp="1"/>
          </p:cNvSpPr>
          <p:nvPr>
            <p:ph type="subTitle" idx="1"/>
          </p:nvPr>
        </p:nvSpPr>
        <p:spPr>
          <a:xfrm>
            <a:off x="790012" y="1815825"/>
            <a:ext cx="3525900" cy="108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2" name="Google Shape;112;p19"/>
          <p:cNvSpPr txBox="1">
            <a:spLocks noGrp="1"/>
          </p:cNvSpPr>
          <p:nvPr>
            <p:ph type="subTitle" idx="2"/>
          </p:nvPr>
        </p:nvSpPr>
        <p:spPr>
          <a:xfrm>
            <a:off x="4828087" y="1815825"/>
            <a:ext cx="3525900" cy="108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3" name="Google Shape;113;p19"/>
          <p:cNvSpPr txBox="1">
            <a:spLocks noGrp="1"/>
          </p:cNvSpPr>
          <p:nvPr>
            <p:ph type="subTitle" idx="3"/>
          </p:nvPr>
        </p:nvSpPr>
        <p:spPr>
          <a:xfrm>
            <a:off x="790012" y="3479475"/>
            <a:ext cx="3525900" cy="108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4" name="Google Shape;114;p19"/>
          <p:cNvSpPr txBox="1">
            <a:spLocks noGrp="1"/>
          </p:cNvSpPr>
          <p:nvPr>
            <p:ph type="subTitle" idx="4"/>
          </p:nvPr>
        </p:nvSpPr>
        <p:spPr>
          <a:xfrm>
            <a:off x="4828087" y="3479475"/>
            <a:ext cx="3525900" cy="108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5" name="Google Shape;115;p19"/>
          <p:cNvSpPr txBox="1">
            <a:spLocks noGrp="1"/>
          </p:cNvSpPr>
          <p:nvPr>
            <p:ph type="subTitle" idx="5"/>
          </p:nvPr>
        </p:nvSpPr>
        <p:spPr>
          <a:xfrm>
            <a:off x="790012" y="1307875"/>
            <a:ext cx="3525900" cy="435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2"/>
              </a:buClr>
              <a:buSzPts val="2400"/>
              <a:buFont typeface="Monda"/>
              <a:buNone/>
              <a:defRPr sz="1800" b="1">
                <a:solidFill>
                  <a:schemeClr val="dk2"/>
                </a:solidFill>
                <a:latin typeface="Monda"/>
                <a:ea typeface="Monda"/>
                <a:cs typeface="Monda"/>
                <a:sym typeface="Monda"/>
              </a:defRPr>
            </a:lvl1pPr>
            <a:lvl2pPr lvl="1"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2pPr>
            <a:lvl3pPr lvl="2"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3pPr>
            <a:lvl4pPr lvl="3"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4pPr>
            <a:lvl5pPr lvl="4"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5pPr>
            <a:lvl6pPr lvl="5"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6pPr>
            <a:lvl7pPr lvl="6"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7pPr>
            <a:lvl8pPr lvl="7"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8pPr>
            <a:lvl9pPr lvl="8"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9pPr>
          </a:lstStyle>
          <a:p>
            <a:endParaRPr/>
          </a:p>
        </p:txBody>
      </p:sp>
      <p:sp>
        <p:nvSpPr>
          <p:cNvPr id="116" name="Google Shape;116;p19"/>
          <p:cNvSpPr txBox="1">
            <a:spLocks noGrp="1"/>
          </p:cNvSpPr>
          <p:nvPr>
            <p:ph type="subTitle" idx="6"/>
          </p:nvPr>
        </p:nvSpPr>
        <p:spPr>
          <a:xfrm>
            <a:off x="790012" y="2968650"/>
            <a:ext cx="3525900" cy="435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2"/>
              </a:buClr>
              <a:buSzPts val="2400"/>
              <a:buFont typeface="Monda"/>
              <a:buNone/>
              <a:defRPr sz="1800" b="1">
                <a:solidFill>
                  <a:schemeClr val="dk2"/>
                </a:solidFill>
                <a:latin typeface="Monda"/>
                <a:ea typeface="Monda"/>
                <a:cs typeface="Monda"/>
                <a:sym typeface="Monda"/>
              </a:defRPr>
            </a:lvl1pPr>
            <a:lvl2pPr lvl="1"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2pPr>
            <a:lvl3pPr lvl="2"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3pPr>
            <a:lvl4pPr lvl="3"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4pPr>
            <a:lvl5pPr lvl="4"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5pPr>
            <a:lvl6pPr lvl="5"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6pPr>
            <a:lvl7pPr lvl="6"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7pPr>
            <a:lvl8pPr lvl="7"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8pPr>
            <a:lvl9pPr lvl="8"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9pPr>
          </a:lstStyle>
          <a:p>
            <a:endParaRPr/>
          </a:p>
        </p:txBody>
      </p:sp>
      <p:sp>
        <p:nvSpPr>
          <p:cNvPr id="117" name="Google Shape;117;p19"/>
          <p:cNvSpPr txBox="1">
            <a:spLocks noGrp="1"/>
          </p:cNvSpPr>
          <p:nvPr>
            <p:ph type="subTitle" idx="7"/>
          </p:nvPr>
        </p:nvSpPr>
        <p:spPr>
          <a:xfrm>
            <a:off x="4828088" y="1307875"/>
            <a:ext cx="3525900" cy="435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2"/>
              </a:buClr>
              <a:buSzPts val="2400"/>
              <a:buFont typeface="Monda"/>
              <a:buNone/>
              <a:defRPr sz="1800" b="1">
                <a:solidFill>
                  <a:schemeClr val="dk2"/>
                </a:solidFill>
                <a:latin typeface="Monda"/>
                <a:ea typeface="Monda"/>
                <a:cs typeface="Monda"/>
                <a:sym typeface="Monda"/>
              </a:defRPr>
            </a:lvl1pPr>
            <a:lvl2pPr lvl="1"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2pPr>
            <a:lvl3pPr lvl="2"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3pPr>
            <a:lvl4pPr lvl="3"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4pPr>
            <a:lvl5pPr lvl="4"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5pPr>
            <a:lvl6pPr lvl="5"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6pPr>
            <a:lvl7pPr lvl="6"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7pPr>
            <a:lvl8pPr lvl="7"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8pPr>
            <a:lvl9pPr lvl="8"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9pPr>
          </a:lstStyle>
          <a:p>
            <a:endParaRPr/>
          </a:p>
        </p:txBody>
      </p:sp>
      <p:sp>
        <p:nvSpPr>
          <p:cNvPr id="118" name="Google Shape;118;p19"/>
          <p:cNvSpPr txBox="1">
            <a:spLocks noGrp="1"/>
          </p:cNvSpPr>
          <p:nvPr>
            <p:ph type="subTitle" idx="8"/>
          </p:nvPr>
        </p:nvSpPr>
        <p:spPr>
          <a:xfrm>
            <a:off x="4828088" y="2968650"/>
            <a:ext cx="3525900" cy="435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2"/>
              </a:buClr>
              <a:buSzPts val="2400"/>
              <a:buFont typeface="Monda"/>
              <a:buNone/>
              <a:defRPr sz="1800" b="1">
                <a:solidFill>
                  <a:schemeClr val="dk2"/>
                </a:solidFill>
                <a:latin typeface="Monda"/>
                <a:ea typeface="Monda"/>
                <a:cs typeface="Monda"/>
                <a:sym typeface="Monda"/>
              </a:defRPr>
            </a:lvl1pPr>
            <a:lvl2pPr lvl="1"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2pPr>
            <a:lvl3pPr lvl="2"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3pPr>
            <a:lvl4pPr lvl="3"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4pPr>
            <a:lvl5pPr lvl="4"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5pPr>
            <a:lvl6pPr lvl="5"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6pPr>
            <a:lvl7pPr lvl="6"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7pPr>
            <a:lvl8pPr lvl="7"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8pPr>
            <a:lvl9pPr lvl="8"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9pPr>
          </a:lstStyle>
          <a:p>
            <a:endParaRPr/>
          </a:p>
        </p:txBody>
      </p:sp>
      <p:sp>
        <p:nvSpPr>
          <p:cNvPr id="119" name="Google Shape;119;p19"/>
          <p:cNvSpPr/>
          <p:nvPr/>
        </p:nvSpPr>
        <p:spPr>
          <a:xfrm flipH="1">
            <a:off x="-524550" y="-235850"/>
            <a:ext cx="1285200" cy="1285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0" name="Google Shape;120;p19"/>
          <p:cNvCxnSpPr/>
          <p:nvPr/>
        </p:nvCxnSpPr>
        <p:spPr>
          <a:xfrm rot="10800000" flipH="1">
            <a:off x="2533700" y="391575"/>
            <a:ext cx="6605100" cy="12600"/>
          </a:xfrm>
          <a:prstGeom prst="straightConnector1">
            <a:avLst/>
          </a:prstGeom>
          <a:noFill/>
          <a:ln w="9525" cap="flat" cmpd="sng">
            <a:solidFill>
              <a:schemeClr val="dk1"/>
            </a:solidFill>
            <a:prstDash val="solid"/>
            <a:round/>
            <a:headEnd type="none" w="med" len="med"/>
            <a:tailEnd type="none" w="med" len="med"/>
          </a:ln>
        </p:spPr>
      </p:cxnSp>
      <p:sp>
        <p:nvSpPr>
          <p:cNvPr id="121" name="Google Shape;121;p19"/>
          <p:cNvSpPr/>
          <p:nvPr/>
        </p:nvSpPr>
        <p:spPr>
          <a:xfrm flipH="1">
            <a:off x="8124875" y="4499925"/>
            <a:ext cx="1359000" cy="1359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22"/>
        <p:cNvGrpSpPr/>
        <p:nvPr/>
      </p:nvGrpSpPr>
      <p:grpSpPr>
        <a:xfrm>
          <a:off x="0" y="0"/>
          <a:ext cx="0" cy="0"/>
          <a:chOff x="0" y="0"/>
          <a:chExt cx="0" cy="0"/>
        </a:xfrm>
      </p:grpSpPr>
      <p:cxnSp>
        <p:nvCxnSpPr>
          <p:cNvPr id="123" name="Google Shape;123;p20"/>
          <p:cNvCxnSpPr/>
          <p:nvPr/>
        </p:nvCxnSpPr>
        <p:spPr>
          <a:xfrm rot="10800000" flipH="1">
            <a:off x="2538900" y="4750100"/>
            <a:ext cx="6605100" cy="12600"/>
          </a:xfrm>
          <a:prstGeom prst="straightConnector1">
            <a:avLst/>
          </a:prstGeom>
          <a:noFill/>
          <a:ln w="9525" cap="flat" cmpd="sng">
            <a:solidFill>
              <a:schemeClr val="dk1"/>
            </a:solidFill>
            <a:prstDash val="solid"/>
            <a:round/>
            <a:headEnd type="none" w="med" len="med"/>
            <a:tailEnd type="none" w="med" len="med"/>
          </a:ln>
        </p:spPr>
      </p:cxnSp>
      <p:sp>
        <p:nvSpPr>
          <p:cNvPr id="124" name="Google Shape;124;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5" name="Google Shape;125;p20"/>
          <p:cNvSpPr txBox="1">
            <a:spLocks noGrp="1"/>
          </p:cNvSpPr>
          <p:nvPr>
            <p:ph type="subTitle" idx="1"/>
          </p:nvPr>
        </p:nvSpPr>
        <p:spPr>
          <a:xfrm>
            <a:off x="720000" y="1710152"/>
            <a:ext cx="2233500" cy="93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6" name="Google Shape;126;p20"/>
          <p:cNvSpPr txBox="1">
            <a:spLocks noGrp="1"/>
          </p:cNvSpPr>
          <p:nvPr>
            <p:ph type="subTitle" idx="2"/>
          </p:nvPr>
        </p:nvSpPr>
        <p:spPr>
          <a:xfrm>
            <a:off x="3455250" y="1710152"/>
            <a:ext cx="2233500" cy="93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7" name="Google Shape;127;p20"/>
          <p:cNvSpPr txBox="1">
            <a:spLocks noGrp="1"/>
          </p:cNvSpPr>
          <p:nvPr>
            <p:ph type="subTitle" idx="3"/>
          </p:nvPr>
        </p:nvSpPr>
        <p:spPr>
          <a:xfrm>
            <a:off x="720000" y="3440451"/>
            <a:ext cx="2233500" cy="93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8" name="Google Shape;128;p20"/>
          <p:cNvSpPr txBox="1">
            <a:spLocks noGrp="1"/>
          </p:cNvSpPr>
          <p:nvPr>
            <p:ph type="subTitle" idx="4"/>
          </p:nvPr>
        </p:nvSpPr>
        <p:spPr>
          <a:xfrm>
            <a:off x="3455250" y="3440451"/>
            <a:ext cx="2233500" cy="93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9" name="Google Shape;129;p20"/>
          <p:cNvSpPr txBox="1">
            <a:spLocks noGrp="1"/>
          </p:cNvSpPr>
          <p:nvPr>
            <p:ph type="subTitle" idx="5"/>
          </p:nvPr>
        </p:nvSpPr>
        <p:spPr>
          <a:xfrm>
            <a:off x="6190500" y="1710152"/>
            <a:ext cx="2233500" cy="93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0" name="Google Shape;130;p20"/>
          <p:cNvSpPr txBox="1">
            <a:spLocks noGrp="1"/>
          </p:cNvSpPr>
          <p:nvPr>
            <p:ph type="subTitle" idx="6"/>
          </p:nvPr>
        </p:nvSpPr>
        <p:spPr>
          <a:xfrm>
            <a:off x="6190500" y="3440451"/>
            <a:ext cx="2233500" cy="93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1" name="Google Shape;131;p20"/>
          <p:cNvSpPr txBox="1">
            <a:spLocks noGrp="1"/>
          </p:cNvSpPr>
          <p:nvPr>
            <p:ph type="subTitle" idx="7"/>
          </p:nvPr>
        </p:nvSpPr>
        <p:spPr>
          <a:xfrm>
            <a:off x="720000" y="1336275"/>
            <a:ext cx="22335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1pPr>
            <a:lvl2pPr lvl="1"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2pPr>
            <a:lvl3pPr lvl="2"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3pPr>
            <a:lvl4pPr lvl="3"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4pPr>
            <a:lvl5pPr lvl="4"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5pPr>
            <a:lvl6pPr lvl="5"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6pPr>
            <a:lvl7pPr lvl="6"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7pPr>
            <a:lvl8pPr lvl="7"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8pPr>
            <a:lvl9pPr lvl="8"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9pPr>
          </a:lstStyle>
          <a:p>
            <a:endParaRPr/>
          </a:p>
        </p:txBody>
      </p:sp>
      <p:sp>
        <p:nvSpPr>
          <p:cNvPr id="132" name="Google Shape;132;p20"/>
          <p:cNvSpPr txBox="1">
            <a:spLocks noGrp="1"/>
          </p:cNvSpPr>
          <p:nvPr>
            <p:ph type="subTitle" idx="8"/>
          </p:nvPr>
        </p:nvSpPr>
        <p:spPr>
          <a:xfrm>
            <a:off x="3455250" y="1336275"/>
            <a:ext cx="22311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1pPr>
            <a:lvl2pPr lvl="1"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2pPr>
            <a:lvl3pPr lvl="2"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3pPr>
            <a:lvl4pPr lvl="3"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4pPr>
            <a:lvl5pPr lvl="4"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5pPr>
            <a:lvl6pPr lvl="5"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6pPr>
            <a:lvl7pPr lvl="6"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7pPr>
            <a:lvl8pPr lvl="7"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8pPr>
            <a:lvl9pPr lvl="8"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9pPr>
          </a:lstStyle>
          <a:p>
            <a:endParaRPr/>
          </a:p>
        </p:txBody>
      </p:sp>
      <p:sp>
        <p:nvSpPr>
          <p:cNvPr id="133" name="Google Shape;133;p20"/>
          <p:cNvSpPr txBox="1">
            <a:spLocks noGrp="1"/>
          </p:cNvSpPr>
          <p:nvPr>
            <p:ph type="subTitle" idx="9"/>
          </p:nvPr>
        </p:nvSpPr>
        <p:spPr>
          <a:xfrm>
            <a:off x="6190500" y="1336275"/>
            <a:ext cx="22311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1pPr>
            <a:lvl2pPr lvl="1"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2pPr>
            <a:lvl3pPr lvl="2"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3pPr>
            <a:lvl4pPr lvl="3"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4pPr>
            <a:lvl5pPr lvl="4"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5pPr>
            <a:lvl6pPr lvl="5"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6pPr>
            <a:lvl7pPr lvl="6"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7pPr>
            <a:lvl8pPr lvl="7"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8pPr>
            <a:lvl9pPr lvl="8"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9pPr>
          </a:lstStyle>
          <a:p>
            <a:endParaRPr/>
          </a:p>
        </p:txBody>
      </p:sp>
      <p:sp>
        <p:nvSpPr>
          <p:cNvPr id="134" name="Google Shape;134;p20"/>
          <p:cNvSpPr txBox="1">
            <a:spLocks noGrp="1"/>
          </p:cNvSpPr>
          <p:nvPr>
            <p:ph type="subTitle" idx="13"/>
          </p:nvPr>
        </p:nvSpPr>
        <p:spPr>
          <a:xfrm>
            <a:off x="720000" y="3063351"/>
            <a:ext cx="22335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1pPr>
            <a:lvl2pPr lvl="1"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2pPr>
            <a:lvl3pPr lvl="2"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3pPr>
            <a:lvl4pPr lvl="3"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4pPr>
            <a:lvl5pPr lvl="4"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5pPr>
            <a:lvl6pPr lvl="5"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6pPr>
            <a:lvl7pPr lvl="6"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7pPr>
            <a:lvl8pPr lvl="7"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8pPr>
            <a:lvl9pPr lvl="8"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9pPr>
          </a:lstStyle>
          <a:p>
            <a:endParaRPr/>
          </a:p>
        </p:txBody>
      </p:sp>
      <p:sp>
        <p:nvSpPr>
          <p:cNvPr id="135" name="Google Shape;135;p20"/>
          <p:cNvSpPr txBox="1">
            <a:spLocks noGrp="1"/>
          </p:cNvSpPr>
          <p:nvPr>
            <p:ph type="subTitle" idx="14"/>
          </p:nvPr>
        </p:nvSpPr>
        <p:spPr>
          <a:xfrm>
            <a:off x="3455250" y="3063356"/>
            <a:ext cx="22311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1pPr>
            <a:lvl2pPr lvl="1"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2pPr>
            <a:lvl3pPr lvl="2"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3pPr>
            <a:lvl4pPr lvl="3"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4pPr>
            <a:lvl5pPr lvl="4"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5pPr>
            <a:lvl6pPr lvl="5"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6pPr>
            <a:lvl7pPr lvl="6"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7pPr>
            <a:lvl8pPr lvl="7"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8pPr>
            <a:lvl9pPr lvl="8"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9pPr>
          </a:lstStyle>
          <a:p>
            <a:endParaRPr/>
          </a:p>
        </p:txBody>
      </p:sp>
      <p:sp>
        <p:nvSpPr>
          <p:cNvPr id="136" name="Google Shape;136;p20"/>
          <p:cNvSpPr txBox="1">
            <a:spLocks noGrp="1"/>
          </p:cNvSpPr>
          <p:nvPr>
            <p:ph type="subTitle" idx="15"/>
          </p:nvPr>
        </p:nvSpPr>
        <p:spPr>
          <a:xfrm>
            <a:off x="6190500" y="3063356"/>
            <a:ext cx="22311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1pPr>
            <a:lvl2pPr lvl="1"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2pPr>
            <a:lvl3pPr lvl="2"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3pPr>
            <a:lvl4pPr lvl="3"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4pPr>
            <a:lvl5pPr lvl="4"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5pPr>
            <a:lvl6pPr lvl="5"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6pPr>
            <a:lvl7pPr lvl="6"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7pPr>
            <a:lvl8pPr lvl="7"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8pPr>
            <a:lvl9pPr lvl="8"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9pPr>
          </a:lstStyle>
          <a:p>
            <a:endParaRPr/>
          </a:p>
        </p:txBody>
      </p:sp>
      <p:sp>
        <p:nvSpPr>
          <p:cNvPr id="137" name="Google Shape;137;p20"/>
          <p:cNvSpPr/>
          <p:nvPr/>
        </p:nvSpPr>
        <p:spPr>
          <a:xfrm>
            <a:off x="-475725" y="87475"/>
            <a:ext cx="977400" cy="977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0"/>
          <p:cNvSpPr/>
          <p:nvPr/>
        </p:nvSpPr>
        <p:spPr>
          <a:xfrm>
            <a:off x="8671525" y="4115300"/>
            <a:ext cx="977400" cy="977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53"/>
        <p:cNvGrpSpPr/>
        <p:nvPr/>
      </p:nvGrpSpPr>
      <p:grpSpPr>
        <a:xfrm>
          <a:off x="0" y="0"/>
          <a:ext cx="0" cy="0"/>
          <a:chOff x="0" y="0"/>
          <a:chExt cx="0" cy="0"/>
        </a:xfrm>
      </p:grpSpPr>
      <p:sp>
        <p:nvSpPr>
          <p:cNvPr id="154" name="Google Shape;154;p23"/>
          <p:cNvSpPr/>
          <p:nvPr/>
        </p:nvSpPr>
        <p:spPr>
          <a:xfrm>
            <a:off x="8198675" y="-235850"/>
            <a:ext cx="1285200" cy="1285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3"/>
          <p:cNvSpPr/>
          <p:nvPr/>
        </p:nvSpPr>
        <p:spPr>
          <a:xfrm>
            <a:off x="-524550" y="4154650"/>
            <a:ext cx="1704300" cy="1704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6" name="Google Shape;156;p23"/>
          <p:cNvCxnSpPr/>
          <p:nvPr/>
        </p:nvCxnSpPr>
        <p:spPr>
          <a:xfrm rot="10800000">
            <a:off x="-258600" y="391575"/>
            <a:ext cx="6605100" cy="126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57"/>
        <p:cNvGrpSpPr/>
        <p:nvPr/>
      </p:nvGrpSpPr>
      <p:grpSpPr>
        <a:xfrm>
          <a:off x="0" y="0"/>
          <a:ext cx="0" cy="0"/>
          <a:chOff x="0" y="0"/>
          <a:chExt cx="0" cy="0"/>
        </a:xfrm>
      </p:grpSpPr>
      <p:sp>
        <p:nvSpPr>
          <p:cNvPr id="158" name="Google Shape;158;p24"/>
          <p:cNvSpPr/>
          <p:nvPr/>
        </p:nvSpPr>
        <p:spPr>
          <a:xfrm flipH="1">
            <a:off x="-524550" y="-235850"/>
            <a:ext cx="1285200" cy="1285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9" name="Google Shape;159;p24"/>
          <p:cNvCxnSpPr/>
          <p:nvPr/>
        </p:nvCxnSpPr>
        <p:spPr>
          <a:xfrm rot="10800000" flipH="1">
            <a:off x="2533700" y="391575"/>
            <a:ext cx="6605100" cy="12600"/>
          </a:xfrm>
          <a:prstGeom prst="straightConnector1">
            <a:avLst/>
          </a:prstGeom>
          <a:noFill/>
          <a:ln w="9525" cap="flat" cmpd="sng">
            <a:solidFill>
              <a:schemeClr val="dk1"/>
            </a:solidFill>
            <a:prstDash val="solid"/>
            <a:round/>
            <a:headEnd type="none" w="med" len="med"/>
            <a:tailEnd type="none" w="med" len="med"/>
          </a:ln>
        </p:spPr>
      </p:cxnSp>
      <p:sp>
        <p:nvSpPr>
          <p:cNvPr id="160" name="Google Shape;160;p24"/>
          <p:cNvSpPr/>
          <p:nvPr/>
        </p:nvSpPr>
        <p:spPr>
          <a:xfrm flipH="1">
            <a:off x="8124875" y="4499925"/>
            <a:ext cx="1359000" cy="1359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047175" y="2236925"/>
            <a:ext cx="4383600" cy="1626600"/>
          </a:xfrm>
          <a:prstGeom prst="rect">
            <a:avLst/>
          </a:prstGeom>
        </p:spPr>
        <p:txBody>
          <a:bodyPr spcFirstLastPara="1" wrap="square" lIns="91425" tIns="91425" rIns="91425" bIns="91425" anchor="t" anchorCtr="0">
            <a:noAutofit/>
          </a:bodyPr>
          <a:lstStyle>
            <a:lvl1pPr lvl="0" algn="ctr">
              <a:spcBef>
                <a:spcPts val="0"/>
              </a:spcBef>
              <a:spcAft>
                <a:spcPts val="0"/>
              </a:spcAft>
              <a:buSzPts val="48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4047175" y="1279975"/>
            <a:ext cx="1474500" cy="8418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8" name="Google Shape;18;p3"/>
          <p:cNvSpPr>
            <a:spLocks noGrp="1"/>
          </p:cNvSpPr>
          <p:nvPr>
            <p:ph type="pic" idx="3"/>
          </p:nvPr>
        </p:nvSpPr>
        <p:spPr>
          <a:xfrm>
            <a:off x="713225" y="539500"/>
            <a:ext cx="2760600" cy="4064400"/>
          </a:xfrm>
          <a:prstGeom prst="round2DiagRect">
            <a:avLst>
              <a:gd name="adj1" fmla="val 35260"/>
              <a:gd name="adj2" fmla="val 0"/>
            </a:avLst>
          </a:prstGeom>
          <a:noFill/>
          <a:ln>
            <a:noFill/>
          </a:ln>
        </p:spPr>
      </p:sp>
      <p:sp>
        <p:nvSpPr>
          <p:cNvPr id="19" name="Google Shape;19;p3"/>
          <p:cNvSpPr/>
          <p:nvPr/>
        </p:nvSpPr>
        <p:spPr>
          <a:xfrm>
            <a:off x="67475" y="2571750"/>
            <a:ext cx="1759200" cy="1759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7" name="Google Shape;27;p5"/>
          <p:cNvSpPr txBox="1">
            <a:spLocks noGrp="1"/>
          </p:cNvSpPr>
          <p:nvPr>
            <p:ph type="subTitle" idx="1"/>
          </p:nvPr>
        </p:nvSpPr>
        <p:spPr>
          <a:xfrm>
            <a:off x="4681825" y="2382250"/>
            <a:ext cx="3745500" cy="115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8" name="Google Shape;28;p5"/>
          <p:cNvSpPr txBox="1">
            <a:spLocks noGrp="1"/>
          </p:cNvSpPr>
          <p:nvPr>
            <p:ph type="subTitle" idx="2"/>
          </p:nvPr>
        </p:nvSpPr>
        <p:spPr>
          <a:xfrm>
            <a:off x="716675" y="2382250"/>
            <a:ext cx="3745500" cy="115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9" name="Google Shape;29;p5"/>
          <p:cNvSpPr txBox="1">
            <a:spLocks noGrp="1"/>
          </p:cNvSpPr>
          <p:nvPr>
            <p:ph type="subTitle" idx="3"/>
          </p:nvPr>
        </p:nvSpPr>
        <p:spPr>
          <a:xfrm>
            <a:off x="716675" y="1826200"/>
            <a:ext cx="3745500" cy="488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2"/>
                </a:solidFill>
                <a:latin typeface="Monda"/>
                <a:ea typeface="Monda"/>
                <a:cs typeface="Monda"/>
                <a:sym typeface="Monda"/>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0" name="Google Shape;30;p5"/>
          <p:cNvSpPr txBox="1">
            <a:spLocks noGrp="1"/>
          </p:cNvSpPr>
          <p:nvPr>
            <p:ph type="subTitle" idx="4"/>
          </p:nvPr>
        </p:nvSpPr>
        <p:spPr>
          <a:xfrm>
            <a:off x="4681825" y="1826200"/>
            <a:ext cx="3745500" cy="488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2"/>
                </a:solidFill>
                <a:latin typeface="Monda"/>
                <a:ea typeface="Monda"/>
                <a:cs typeface="Monda"/>
                <a:sym typeface="Monda"/>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cxnSp>
        <p:nvCxnSpPr>
          <p:cNvPr id="31" name="Google Shape;31;p5"/>
          <p:cNvCxnSpPr/>
          <p:nvPr/>
        </p:nvCxnSpPr>
        <p:spPr>
          <a:xfrm rot="10800000" flipH="1">
            <a:off x="2538900" y="4750100"/>
            <a:ext cx="6605100" cy="126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txBox="1">
            <a:spLocks noGrp="1"/>
          </p:cNvSpPr>
          <p:nvPr>
            <p:ph type="title"/>
          </p:nvPr>
        </p:nvSpPr>
        <p:spPr>
          <a:xfrm>
            <a:off x="713225" y="501850"/>
            <a:ext cx="4094400" cy="10425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9" name="Google Shape;39;p7"/>
          <p:cNvSpPr txBox="1">
            <a:spLocks noGrp="1"/>
          </p:cNvSpPr>
          <p:nvPr>
            <p:ph type="subTitle" idx="1"/>
          </p:nvPr>
        </p:nvSpPr>
        <p:spPr>
          <a:xfrm>
            <a:off x="713225" y="1840475"/>
            <a:ext cx="4094400" cy="254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Open Sans"/>
              <a:buAutoNum type="arabicPeriod"/>
              <a:defRPr/>
            </a:lvl1pPr>
            <a:lvl2pPr lvl="1" algn="ctr" rtl="0">
              <a:lnSpc>
                <a:spcPct val="100000"/>
              </a:lnSpc>
              <a:spcBef>
                <a:spcPts val="1000"/>
              </a:spcBef>
              <a:spcAft>
                <a:spcPts val="0"/>
              </a:spcAft>
              <a:buClr>
                <a:srgbClr val="E76A28"/>
              </a:buClr>
              <a:buSzPts val="1200"/>
              <a:buFont typeface="Nunito Light"/>
              <a:buAutoNum type="alphaLcPeriod"/>
              <a:defRPr/>
            </a:lvl2pPr>
            <a:lvl3pPr lvl="2" algn="ctr" rtl="0">
              <a:lnSpc>
                <a:spcPct val="100000"/>
              </a:lnSpc>
              <a:spcBef>
                <a:spcPts val="0"/>
              </a:spcBef>
              <a:spcAft>
                <a:spcPts val="0"/>
              </a:spcAft>
              <a:buClr>
                <a:srgbClr val="E76A28"/>
              </a:buClr>
              <a:buSzPts val="1200"/>
              <a:buFont typeface="Nunito Light"/>
              <a:buAutoNum type="romanLcPeriod"/>
              <a:defRPr/>
            </a:lvl3pPr>
            <a:lvl4pPr lvl="3" algn="ctr" rtl="0">
              <a:lnSpc>
                <a:spcPct val="100000"/>
              </a:lnSpc>
              <a:spcBef>
                <a:spcPts val="0"/>
              </a:spcBef>
              <a:spcAft>
                <a:spcPts val="0"/>
              </a:spcAft>
              <a:buClr>
                <a:srgbClr val="E76A28"/>
              </a:buClr>
              <a:buSzPts val="1200"/>
              <a:buFont typeface="Nunito Light"/>
              <a:buAutoNum type="arabicPeriod"/>
              <a:defRPr/>
            </a:lvl4pPr>
            <a:lvl5pPr lvl="4" algn="ctr" rtl="0">
              <a:lnSpc>
                <a:spcPct val="100000"/>
              </a:lnSpc>
              <a:spcBef>
                <a:spcPts val="0"/>
              </a:spcBef>
              <a:spcAft>
                <a:spcPts val="0"/>
              </a:spcAft>
              <a:buClr>
                <a:srgbClr val="E76A28"/>
              </a:buClr>
              <a:buSzPts val="1200"/>
              <a:buFont typeface="Nunito Light"/>
              <a:buAutoNum type="alphaLcPeriod"/>
              <a:defRPr/>
            </a:lvl5pPr>
            <a:lvl6pPr lvl="5" algn="ctr" rtl="0">
              <a:lnSpc>
                <a:spcPct val="100000"/>
              </a:lnSpc>
              <a:spcBef>
                <a:spcPts val="0"/>
              </a:spcBef>
              <a:spcAft>
                <a:spcPts val="0"/>
              </a:spcAft>
              <a:buClr>
                <a:srgbClr val="999999"/>
              </a:buClr>
              <a:buSzPts val="1200"/>
              <a:buFont typeface="Nunito Light"/>
              <a:buAutoNum type="romanLcPeriod"/>
              <a:defRPr/>
            </a:lvl6pPr>
            <a:lvl7pPr lvl="6" algn="ctr" rtl="0">
              <a:lnSpc>
                <a:spcPct val="100000"/>
              </a:lnSpc>
              <a:spcBef>
                <a:spcPts val="0"/>
              </a:spcBef>
              <a:spcAft>
                <a:spcPts val="0"/>
              </a:spcAft>
              <a:buClr>
                <a:srgbClr val="999999"/>
              </a:buClr>
              <a:buSzPts val="1200"/>
              <a:buFont typeface="Nunito Light"/>
              <a:buAutoNum type="arabicPeriod"/>
              <a:defRPr/>
            </a:lvl7pPr>
            <a:lvl8pPr lvl="7" algn="ctr" rtl="0">
              <a:lnSpc>
                <a:spcPct val="100000"/>
              </a:lnSpc>
              <a:spcBef>
                <a:spcPts val="0"/>
              </a:spcBef>
              <a:spcAft>
                <a:spcPts val="0"/>
              </a:spcAft>
              <a:buClr>
                <a:srgbClr val="999999"/>
              </a:buClr>
              <a:buSzPts val="1200"/>
              <a:buFont typeface="Nunito Light"/>
              <a:buAutoNum type="alphaLcPeriod"/>
              <a:defRPr/>
            </a:lvl8pPr>
            <a:lvl9pPr lvl="8" algn="ctr" rtl="0">
              <a:lnSpc>
                <a:spcPct val="100000"/>
              </a:lnSpc>
              <a:spcBef>
                <a:spcPts val="0"/>
              </a:spcBef>
              <a:spcAft>
                <a:spcPts val="0"/>
              </a:spcAft>
              <a:buClr>
                <a:srgbClr val="999999"/>
              </a:buClr>
              <a:buSzPts val="1200"/>
              <a:buFont typeface="Nunito Light"/>
              <a:buAutoNum type="romanLcPeriod"/>
              <a:defRPr/>
            </a:lvl9pPr>
          </a:lstStyle>
          <a:p>
            <a:endParaRPr/>
          </a:p>
        </p:txBody>
      </p:sp>
      <p:sp>
        <p:nvSpPr>
          <p:cNvPr id="40" name="Google Shape;40;p7"/>
          <p:cNvSpPr>
            <a:spLocks noGrp="1"/>
          </p:cNvSpPr>
          <p:nvPr>
            <p:ph type="pic" idx="2"/>
          </p:nvPr>
        </p:nvSpPr>
        <p:spPr>
          <a:xfrm flipH="1">
            <a:off x="5670175" y="539550"/>
            <a:ext cx="2760600" cy="4064400"/>
          </a:xfrm>
          <a:prstGeom prst="round2DiagRect">
            <a:avLst>
              <a:gd name="adj1" fmla="val 35260"/>
              <a:gd name="adj2" fmla="val 0"/>
            </a:avLst>
          </a:prstGeom>
          <a:noFill/>
          <a:ln>
            <a:noFill/>
          </a:ln>
        </p:spPr>
      </p:sp>
      <p:cxnSp>
        <p:nvCxnSpPr>
          <p:cNvPr id="41" name="Google Shape;41;p7"/>
          <p:cNvCxnSpPr/>
          <p:nvPr/>
        </p:nvCxnSpPr>
        <p:spPr>
          <a:xfrm>
            <a:off x="-425" y="4778025"/>
            <a:ext cx="4889700" cy="0"/>
          </a:xfrm>
          <a:prstGeom prst="straightConnector1">
            <a:avLst/>
          </a:prstGeom>
          <a:noFill/>
          <a:ln w="9525" cap="flat" cmpd="sng">
            <a:solidFill>
              <a:schemeClr val="dk1"/>
            </a:solidFill>
            <a:prstDash val="solid"/>
            <a:round/>
            <a:headEnd type="none" w="med" len="med"/>
            <a:tailEnd type="none" w="med" len="med"/>
          </a:ln>
        </p:spPr>
      </p:cxnSp>
      <p:sp>
        <p:nvSpPr>
          <p:cNvPr id="42" name="Google Shape;42;p7"/>
          <p:cNvSpPr/>
          <p:nvPr/>
        </p:nvSpPr>
        <p:spPr>
          <a:xfrm>
            <a:off x="7584975" y="3487725"/>
            <a:ext cx="2070000" cy="2070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
        <p:cNvGrpSpPr/>
        <p:nvPr/>
      </p:nvGrpSpPr>
      <p:grpSpPr>
        <a:xfrm>
          <a:off x="0" y="0"/>
          <a:ext cx="0" cy="0"/>
          <a:chOff x="0" y="0"/>
          <a:chExt cx="0" cy="0"/>
        </a:xfrm>
      </p:grpSpPr>
      <p:sp>
        <p:nvSpPr>
          <p:cNvPr id="44" name="Google Shape;44;p8"/>
          <p:cNvSpPr txBox="1">
            <a:spLocks noGrp="1"/>
          </p:cNvSpPr>
          <p:nvPr>
            <p:ph type="title"/>
          </p:nvPr>
        </p:nvSpPr>
        <p:spPr>
          <a:xfrm>
            <a:off x="713225" y="1307100"/>
            <a:ext cx="4904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5" name="Google Shape;45;p8"/>
          <p:cNvSpPr>
            <a:spLocks noGrp="1"/>
          </p:cNvSpPr>
          <p:nvPr>
            <p:ph type="pic" idx="2"/>
          </p:nvPr>
        </p:nvSpPr>
        <p:spPr>
          <a:xfrm>
            <a:off x="5670175" y="539550"/>
            <a:ext cx="2760600" cy="4064400"/>
          </a:xfrm>
          <a:prstGeom prst="round2DiagRect">
            <a:avLst>
              <a:gd name="adj1" fmla="val 35260"/>
              <a:gd name="adj2" fmla="val 0"/>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9"/>
          <p:cNvSpPr txBox="1">
            <a:spLocks noGrp="1"/>
          </p:cNvSpPr>
          <p:nvPr>
            <p:ph type="title"/>
          </p:nvPr>
        </p:nvSpPr>
        <p:spPr>
          <a:xfrm>
            <a:off x="3557875" y="12540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8" name="Google Shape;48;p9"/>
          <p:cNvSpPr txBox="1">
            <a:spLocks noGrp="1"/>
          </p:cNvSpPr>
          <p:nvPr>
            <p:ph type="subTitle" idx="1"/>
          </p:nvPr>
        </p:nvSpPr>
        <p:spPr>
          <a:xfrm>
            <a:off x="3557875" y="32184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9" name="Google Shape;49;p9"/>
          <p:cNvSpPr>
            <a:spLocks noGrp="1"/>
          </p:cNvSpPr>
          <p:nvPr>
            <p:ph type="pic" idx="2"/>
          </p:nvPr>
        </p:nvSpPr>
        <p:spPr>
          <a:xfrm>
            <a:off x="713225" y="539500"/>
            <a:ext cx="2760600" cy="4064400"/>
          </a:xfrm>
          <a:prstGeom prst="round2DiagRect">
            <a:avLst>
              <a:gd name="adj1" fmla="val 35260"/>
              <a:gd name="adj2" fmla="val 0"/>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a:spLocks noGrp="1"/>
          </p:cNvSpPr>
          <p:nvPr>
            <p:ph type="pic" idx="2"/>
          </p:nvPr>
        </p:nvSpPr>
        <p:spPr>
          <a:xfrm>
            <a:off x="0" y="0"/>
            <a:ext cx="9144000" cy="5143500"/>
          </a:xfrm>
          <a:prstGeom prst="rect">
            <a:avLst/>
          </a:prstGeom>
          <a:noFill/>
          <a:ln>
            <a:noFill/>
          </a:ln>
        </p:spPr>
      </p:sp>
      <p:sp>
        <p:nvSpPr>
          <p:cNvPr id="52" name="Google Shape;52;p10"/>
          <p:cNvSpPr txBox="1">
            <a:spLocks noGrp="1"/>
          </p:cNvSpPr>
          <p:nvPr>
            <p:ph type="title"/>
          </p:nvPr>
        </p:nvSpPr>
        <p:spPr>
          <a:xfrm>
            <a:off x="720000" y="4014450"/>
            <a:ext cx="7704000" cy="5727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9"/>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60"/>
        <p:cNvGrpSpPr/>
        <p:nvPr/>
      </p:nvGrpSpPr>
      <p:grpSpPr>
        <a:xfrm>
          <a:off x="0" y="0"/>
          <a:ext cx="0" cy="0"/>
          <a:chOff x="0" y="0"/>
          <a:chExt cx="0" cy="0"/>
        </a:xfrm>
      </p:grpSpPr>
      <p:sp>
        <p:nvSpPr>
          <p:cNvPr id="61" name="Google Shape;61;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2" name="Google Shape;62;p13"/>
          <p:cNvSpPr txBox="1">
            <a:spLocks noGrp="1"/>
          </p:cNvSpPr>
          <p:nvPr>
            <p:ph type="title" idx="2" hasCustomPrompt="1"/>
          </p:nvPr>
        </p:nvSpPr>
        <p:spPr>
          <a:xfrm>
            <a:off x="1618650" y="1480883"/>
            <a:ext cx="734700" cy="447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63" name="Google Shape;63;p13"/>
          <p:cNvSpPr txBox="1">
            <a:spLocks noGrp="1"/>
          </p:cNvSpPr>
          <p:nvPr>
            <p:ph type="title" idx="3" hasCustomPrompt="1"/>
          </p:nvPr>
        </p:nvSpPr>
        <p:spPr>
          <a:xfrm>
            <a:off x="1618650" y="2914291"/>
            <a:ext cx="734700" cy="447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64" name="Google Shape;64;p13"/>
          <p:cNvSpPr txBox="1">
            <a:spLocks noGrp="1"/>
          </p:cNvSpPr>
          <p:nvPr>
            <p:ph type="title" idx="4" hasCustomPrompt="1"/>
          </p:nvPr>
        </p:nvSpPr>
        <p:spPr>
          <a:xfrm>
            <a:off x="4204650" y="1480883"/>
            <a:ext cx="734700" cy="447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65" name="Google Shape;65;p13"/>
          <p:cNvSpPr txBox="1">
            <a:spLocks noGrp="1"/>
          </p:cNvSpPr>
          <p:nvPr>
            <p:ph type="title" idx="5" hasCustomPrompt="1"/>
          </p:nvPr>
        </p:nvSpPr>
        <p:spPr>
          <a:xfrm>
            <a:off x="4204650" y="2914291"/>
            <a:ext cx="734700" cy="447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66" name="Google Shape;66;p13"/>
          <p:cNvSpPr txBox="1">
            <a:spLocks noGrp="1"/>
          </p:cNvSpPr>
          <p:nvPr>
            <p:ph type="title" idx="6" hasCustomPrompt="1"/>
          </p:nvPr>
        </p:nvSpPr>
        <p:spPr>
          <a:xfrm>
            <a:off x="6790650" y="1480883"/>
            <a:ext cx="734700" cy="447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67" name="Google Shape;67;p13"/>
          <p:cNvSpPr txBox="1">
            <a:spLocks noGrp="1"/>
          </p:cNvSpPr>
          <p:nvPr>
            <p:ph type="title" idx="7" hasCustomPrompt="1"/>
          </p:nvPr>
        </p:nvSpPr>
        <p:spPr>
          <a:xfrm>
            <a:off x="6790650" y="2914291"/>
            <a:ext cx="734700" cy="447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68" name="Google Shape;68;p13"/>
          <p:cNvSpPr txBox="1">
            <a:spLocks noGrp="1"/>
          </p:cNvSpPr>
          <p:nvPr>
            <p:ph type="subTitle" idx="1"/>
          </p:nvPr>
        </p:nvSpPr>
        <p:spPr>
          <a:xfrm>
            <a:off x="720000" y="2035225"/>
            <a:ext cx="25320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1pPr>
            <a:lvl2pPr lvl="1"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2pPr>
            <a:lvl3pPr lvl="2"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3pPr>
            <a:lvl4pPr lvl="3"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4pPr>
            <a:lvl5pPr lvl="4"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5pPr>
            <a:lvl6pPr lvl="5"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6pPr>
            <a:lvl7pPr lvl="6"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7pPr>
            <a:lvl8pPr lvl="7"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8pPr>
            <a:lvl9pPr lvl="8"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9pPr>
          </a:lstStyle>
          <a:p>
            <a:endParaRPr/>
          </a:p>
        </p:txBody>
      </p:sp>
      <p:sp>
        <p:nvSpPr>
          <p:cNvPr id="69" name="Google Shape;69;p13"/>
          <p:cNvSpPr txBox="1">
            <a:spLocks noGrp="1"/>
          </p:cNvSpPr>
          <p:nvPr>
            <p:ph type="subTitle" idx="8"/>
          </p:nvPr>
        </p:nvSpPr>
        <p:spPr>
          <a:xfrm>
            <a:off x="3306000" y="2035225"/>
            <a:ext cx="25320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1pPr>
            <a:lvl2pPr lvl="1"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2pPr>
            <a:lvl3pPr lvl="2"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3pPr>
            <a:lvl4pPr lvl="3"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4pPr>
            <a:lvl5pPr lvl="4"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5pPr>
            <a:lvl6pPr lvl="5"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6pPr>
            <a:lvl7pPr lvl="6"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7pPr>
            <a:lvl8pPr lvl="7"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8pPr>
            <a:lvl9pPr lvl="8"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9pPr>
          </a:lstStyle>
          <a:p>
            <a:endParaRPr/>
          </a:p>
        </p:txBody>
      </p:sp>
      <p:sp>
        <p:nvSpPr>
          <p:cNvPr id="70" name="Google Shape;70;p13"/>
          <p:cNvSpPr txBox="1">
            <a:spLocks noGrp="1"/>
          </p:cNvSpPr>
          <p:nvPr>
            <p:ph type="subTitle" idx="9"/>
          </p:nvPr>
        </p:nvSpPr>
        <p:spPr>
          <a:xfrm>
            <a:off x="5892000" y="2035225"/>
            <a:ext cx="25320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1pPr>
            <a:lvl2pPr lvl="1"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2pPr>
            <a:lvl3pPr lvl="2"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3pPr>
            <a:lvl4pPr lvl="3"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4pPr>
            <a:lvl5pPr lvl="4"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5pPr>
            <a:lvl6pPr lvl="5"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6pPr>
            <a:lvl7pPr lvl="6"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7pPr>
            <a:lvl8pPr lvl="7"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8pPr>
            <a:lvl9pPr lvl="8"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9pPr>
          </a:lstStyle>
          <a:p>
            <a:endParaRPr/>
          </a:p>
        </p:txBody>
      </p:sp>
      <p:sp>
        <p:nvSpPr>
          <p:cNvPr id="71" name="Google Shape;71;p13"/>
          <p:cNvSpPr txBox="1">
            <a:spLocks noGrp="1"/>
          </p:cNvSpPr>
          <p:nvPr>
            <p:ph type="subTitle" idx="13"/>
          </p:nvPr>
        </p:nvSpPr>
        <p:spPr>
          <a:xfrm>
            <a:off x="720000" y="3468700"/>
            <a:ext cx="25320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1pPr>
            <a:lvl2pPr lvl="1"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2pPr>
            <a:lvl3pPr lvl="2"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3pPr>
            <a:lvl4pPr lvl="3"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4pPr>
            <a:lvl5pPr lvl="4"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5pPr>
            <a:lvl6pPr lvl="5"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6pPr>
            <a:lvl7pPr lvl="6"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7pPr>
            <a:lvl8pPr lvl="7"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8pPr>
            <a:lvl9pPr lvl="8"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9pPr>
          </a:lstStyle>
          <a:p>
            <a:endParaRPr/>
          </a:p>
        </p:txBody>
      </p:sp>
      <p:sp>
        <p:nvSpPr>
          <p:cNvPr id="72" name="Google Shape;72;p13"/>
          <p:cNvSpPr txBox="1">
            <a:spLocks noGrp="1"/>
          </p:cNvSpPr>
          <p:nvPr>
            <p:ph type="subTitle" idx="14"/>
          </p:nvPr>
        </p:nvSpPr>
        <p:spPr>
          <a:xfrm>
            <a:off x="3306000" y="3468700"/>
            <a:ext cx="25320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1pPr>
            <a:lvl2pPr lvl="1"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2pPr>
            <a:lvl3pPr lvl="2"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3pPr>
            <a:lvl4pPr lvl="3"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4pPr>
            <a:lvl5pPr lvl="4"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5pPr>
            <a:lvl6pPr lvl="5"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6pPr>
            <a:lvl7pPr lvl="6"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7pPr>
            <a:lvl8pPr lvl="7"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8pPr>
            <a:lvl9pPr lvl="8"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9pPr>
          </a:lstStyle>
          <a:p>
            <a:endParaRPr/>
          </a:p>
        </p:txBody>
      </p:sp>
      <p:sp>
        <p:nvSpPr>
          <p:cNvPr id="73" name="Google Shape;73;p13"/>
          <p:cNvSpPr txBox="1">
            <a:spLocks noGrp="1"/>
          </p:cNvSpPr>
          <p:nvPr>
            <p:ph type="subTitle" idx="15"/>
          </p:nvPr>
        </p:nvSpPr>
        <p:spPr>
          <a:xfrm>
            <a:off x="5892000" y="3468700"/>
            <a:ext cx="25320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1pPr>
            <a:lvl2pPr lvl="1"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2pPr>
            <a:lvl3pPr lvl="2"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3pPr>
            <a:lvl4pPr lvl="3"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4pPr>
            <a:lvl5pPr lvl="4"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5pPr>
            <a:lvl6pPr lvl="5"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6pPr>
            <a:lvl7pPr lvl="6"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7pPr>
            <a:lvl8pPr lvl="7"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8pPr>
            <a:lvl9pPr lvl="8"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9pPr>
          </a:lstStyle>
          <a:p>
            <a:endParaRPr/>
          </a:p>
        </p:txBody>
      </p:sp>
      <p:sp>
        <p:nvSpPr>
          <p:cNvPr id="74" name="Google Shape;74;p13"/>
          <p:cNvSpPr/>
          <p:nvPr/>
        </p:nvSpPr>
        <p:spPr>
          <a:xfrm>
            <a:off x="8198675" y="-235850"/>
            <a:ext cx="1285200" cy="1285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524550" y="4154650"/>
            <a:ext cx="1704300" cy="1704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6" name="Google Shape;76;p13"/>
          <p:cNvCxnSpPr/>
          <p:nvPr/>
        </p:nvCxnSpPr>
        <p:spPr>
          <a:xfrm rot="10800000">
            <a:off x="-258600" y="391575"/>
            <a:ext cx="6605100" cy="126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Monda"/>
              <a:buNone/>
              <a:defRPr sz="3000" b="1">
                <a:solidFill>
                  <a:schemeClr val="dk1"/>
                </a:solidFill>
                <a:latin typeface="Monda"/>
                <a:ea typeface="Monda"/>
                <a:cs typeface="Monda"/>
                <a:sym typeface="Monda"/>
              </a:defRPr>
            </a:lvl1pPr>
            <a:lvl2pPr lvl="1" rtl="0">
              <a:spcBef>
                <a:spcPts val="0"/>
              </a:spcBef>
              <a:spcAft>
                <a:spcPts val="0"/>
              </a:spcAft>
              <a:buClr>
                <a:schemeClr val="dk1"/>
              </a:buClr>
              <a:buSzPts val="3000"/>
              <a:buFont typeface="Monda"/>
              <a:buNone/>
              <a:defRPr sz="3000" b="1">
                <a:solidFill>
                  <a:schemeClr val="dk1"/>
                </a:solidFill>
                <a:latin typeface="Monda"/>
                <a:ea typeface="Monda"/>
                <a:cs typeface="Monda"/>
                <a:sym typeface="Monda"/>
              </a:defRPr>
            </a:lvl2pPr>
            <a:lvl3pPr lvl="2" rtl="0">
              <a:spcBef>
                <a:spcPts val="0"/>
              </a:spcBef>
              <a:spcAft>
                <a:spcPts val="0"/>
              </a:spcAft>
              <a:buClr>
                <a:schemeClr val="dk1"/>
              </a:buClr>
              <a:buSzPts val="3000"/>
              <a:buFont typeface="Monda"/>
              <a:buNone/>
              <a:defRPr sz="3000" b="1">
                <a:solidFill>
                  <a:schemeClr val="dk1"/>
                </a:solidFill>
                <a:latin typeface="Monda"/>
                <a:ea typeface="Monda"/>
                <a:cs typeface="Monda"/>
                <a:sym typeface="Monda"/>
              </a:defRPr>
            </a:lvl3pPr>
            <a:lvl4pPr lvl="3" rtl="0">
              <a:spcBef>
                <a:spcPts val="0"/>
              </a:spcBef>
              <a:spcAft>
                <a:spcPts val="0"/>
              </a:spcAft>
              <a:buClr>
                <a:schemeClr val="dk1"/>
              </a:buClr>
              <a:buSzPts val="3000"/>
              <a:buFont typeface="Monda"/>
              <a:buNone/>
              <a:defRPr sz="3000" b="1">
                <a:solidFill>
                  <a:schemeClr val="dk1"/>
                </a:solidFill>
                <a:latin typeface="Monda"/>
                <a:ea typeface="Monda"/>
                <a:cs typeface="Monda"/>
                <a:sym typeface="Monda"/>
              </a:defRPr>
            </a:lvl4pPr>
            <a:lvl5pPr lvl="4" rtl="0">
              <a:spcBef>
                <a:spcPts val="0"/>
              </a:spcBef>
              <a:spcAft>
                <a:spcPts val="0"/>
              </a:spcAft>
              <a:buClr>
                <a:schemeClr val="dk1"/>
              </a:buClr>
              <a:buSzPts val="3000"/>
              <a:buFont typeface="Monda"/>
              <a:buNone/>
              <a:defRPr sz="3000" b="1">
                <a:solidFill>
                  <a:schemeClr val="dk1"/>
                </a:solidFill>
                <a:latin typeface="Monda"/>
                <a:ea typeface="Monda"/>
                <a:cs typeface="Monda"/>
                <a:sym typeface="Monda"/>
              </a:defRPr>
            </a:lvl5pPr>
            <a:lvl6pPr lvl="5" rtl="0">
              <a:spcBef>
                <a:spcPts val="0"/>
              </a:spcBef>
              <a:spcAft>
                <a:spcPts val="0"/>
              </a:spcAft>
              <a:buClr>
                <a:schemeClr val="dk1"/>
              </a:buClr>
              <a:buSzPts val="3000"/>
              <a:buFont typeface="Monda"/>
              <a:buNone/>
              <a:defRPr sz="3000" b="1">
                <a:solidFill>
                  <a:schemeClr val="dk1"/>
                </a:solidFill>
                <a:latin typeface="Monda"/>
                <a:ea typeface="Monda"/>
                <a:cs typeface="Monda"/>
                <a:sym typeface="Monda"/>
              </a:defRPr>
            </a:lvl6pPr>
            <a:lvl7pPr lvl="6" rtl="0">
              <a:spcBef>
                <a:spcPts val="0"/>
              </a:spcBef>
              <a:spcAft>
                <a:spcPts val="0"/>
              </a:spcAft>
              <a:buClr>
                <a:schemeClr val="dk1"/>
              </a:buClr>
              <a:buSzPts val="3000"/>
              <a:buFont typeface="Monda"/>
              <a:buNone/>
              <a:defRPr sz="3000" b="1">
                <a:solidFill>
                  <a:schemeClr val="dk1"/>
                </a:solidFill>
                <a:latin typeface="Monda"/>
                <a:ea typeface="Monda"/>
                <a:cs typeface="Monda"/>
                <a:sym typeface="Monda"/>
              </a:defRPr>
            </a:lvl7pPr>
            <a:lvl8pPr lvl="7" rtl="0">
              <a:spcBef>
                <a:spcPts val="0"/>
              </a:spcBef>
              <a:spcAft>
                <a:spcPts val="0"/>
              </a:spcAft>
              <a:buClr>
                <a:schemeClr val="dk1"/>
              </a:buClr>
              <a:buSzPts val="3000"/>
              <a:buFont typeface="Monda"/>
              <a:buNone/>
              <a:defRPr sz="3000" b="1">
                <a:solidFill>
                  <a:schemeClr val="dk1"/>
                </a:solidFill>
                <a:latin typeface="Monda"/>
                <a:ea typeface="Monda"/>
                <a:cs typeface="Monda"/>
                <a:sym typeface="Monda"/>
              </a:defRPr>
            </a:lvl8pPr>
            <a:lvl9pPr lvl="8" rtl="0">
              <a:spcBef>
                <a:spcPts val="0"/>
              </a:spcBef>
              <a:spcAft>
                <a:spcPts val="0"/>
              </a:spcAft>
              <a:buClr>
                <a:schemeClr val="dk1"/>
              </a:buClr>
              <a:buSzPts val="3000"/>
              <a:buFont typeface="Monda"/>
              <a:buNone/>
              <a:defRPr sz="3000" b="1">
                <a:solidFill>
                  <a:schemeClr val="dk1"/>
                </a:solidFill>
                <a:latin typeface="Monda"/>
                <a:ea typeface="Monda"/>
                <a:cs typeface="Monda"/>
                <a:sym typeface="Monda"/>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Open Sans Medium"/>
              <a:buChar char="●"/>
              <a:defRPr sz="1200">
                <a:solidFill>
                  <a:schemeClr val="dk1"/>
                </a:solidFill>
                <a:latin typeface="Open Sans Medium"/>
                <a:ea typeface="Open Sans Medium"/>
                <a:cs typeface="Open Sans Medium"/>
                <a:sym typeface="Open Sans Medium"/>
              </a:defRPr>
            </a:lvl1pPr>
            <a:lvl2pPr marL="914400" lvl="1" indent="-304800">
              <a:lnSpc>
                <a:spcPct val="100000"/>
              </a:lnSpc>
              <a:spcBef>
                <a:spcPts val="0"/>
              </a:spcBef>
              <a:spcAft>
                <a:spcPts val="0"/>
              </a:spcAft>
              <a:buClr>
                <a:schemeClr val="dk1"/>
              </a:buClr>
              <a:buSzPts val="1200"/>
              <a:buFont typeface="Open Sans Medium"/>
              <a:buChar char="○"/>
              <a:defRPr sz="1200">
                <a:solidFill>
                  <a:schemeClr val="dk1"/>
                </a:solidFill>
                <a:latin typeface="Open Sans Medium"/>
                <a:ea typeface="Open Sans Medium"/>
                <a:cs typeface="Open Sans Medium"/>
                <a:sym typeface="Open Sans Medium"/>
              </a:defRPr>
            </a:lvl2pPr>
            <a:lvl3pPr marL="1371600" lvl="2" indent="-304800">
              <a:lnSpc>
                <a:spcPct val="100000"/>
              </a:lnSpc>
              <a:spcBef>
                <a:spcPts val="0"/>
              </a:spcBef>
              <a:spcAft>
                <a:spcPts val="0"/>
              </a:spcAft>
              <a:buClr>
                <a:schemeClr val="dk1"/>
              </a:buClr>
              <a:buSzPts val="1200"/>
              <a:buFont typeface="Open Sans Medium"/>
              <a:buChar char="■"/>
              <a:defRPr sz="1200">
                <a:solidFill>
                  <a:schemeClr val="dk1"/>
                </a:solidFill>
                <a:latin typeface="Open Sans Medium"/>
                <a:ea typeface="Open Sans Medium"/>
                <a:cs typeface="Open Sans Medium"/>
                <a:sym typeface="Open Sans Medium"/>
              </a:defRPr>
            </a:lvl3pPr>
            <a:lvl4pPr marL="1828800" lvl="3" indent="-304800">
              <a:lnSpc>
                <a:spcPct val="100000"/>
              </a:lnSpc>
              <a:spcBef>
                <a:spcPts val="0"/>
              </a:spcBef>
              <a:spcAft>
                <a:spcPts val="0"/>
              </a:spcAft>
              <a:buClr>
                <a:schemeClr val="dk1"/>
              </a:buClr>
              <a:buSzPts val="1200"/>
              <a:buFont typeface="Open Sans Medium"/>
              <a:buChar char="●"/>
              <a:defRPr sz="1200">
                <a:solidFill>
                  <a:schemeClr val="dk1"/>
                </a:solidFill>
                <a:latin typeface="Open Sans Medium"/>
                <a:ea typeface="Open Sans Medium"/>
                <a:cs typeface="Open Sans Medium"/>
                <a:sym typeface="Open Sans Medium"/>
              </a:defRPr>
            </a:lvl4pPr>
            <a:lvl5pPr marL="2286000" lvl="4" indent="-304800">
              <a:lnSpc>
                <a:spcPct val="100000"/>
              </a:lnSpc>
              <a:spcBef>
                <a:spcPts val="0"/>
              </a:spcBef>
              <a:spcAft>
                <a:spcPts val="0"/>
              </a:spcAft>
              <a:buClr>
                <a:schemeClr val="dk1"/>
              </a:buClr>
              <a:buSzPts val="1200"/>
              <a:buFont typeface="Open Sans Medium"/>
              <a:buChar char="○"/>
              <a:defRPr sz="1200">
                <a:solidFill>
                  <a:schemeClr val="dk1"/>
                </a:solidFill>
                <a:latin typeface="Open Sans Medium"/>
                <a:ea typeface="Open Sans Medium"/>
                <a:cs typeface="Open Sans Medium"/>
                <a:sym typeface="Open Sans Medium"/>
              </a:defRPr>
            </a:lvl5pPr>
            <a:lvl6pPr marL="2743200" lvl="5" indent="-304800">
              <a:lnSpc>
                <a:spcPct val="100000"/>
              </a:lnSpc>
              <a:spcBef>
                <a:spcPts val="0"/>
              </a:spcBef>
              <a:spcAft>
                <a:spcPts val="0"/>
              </a:spcAft>
              <a:buClr>
                <a:schemeClr val="dk1"/>
              </a:buClr>
              <a:buSzPts val="1200"/>
              <a:buFont typeface="Open Sans Medium"/>
              <a:buChar char="■"/>
              <a:defRPr sz="1200">
                <a:solidFill>
                  <a:schemeClr val="dk1"/>
                </a:solidFill>
                <a:latin typeface="Open Sans Medium"/>
                <a:ea typeface="Open Sans Medium"/>
                <a:cs typeface="Open Sans Medium"/>
                <a:sym typeface="Open Sans Medium"/>
              </a:defRPr>
            </a:lvl6pPr>
            <a:lvl7pPr marL="3200400" lvl="6" indent="-304800">
              <a:lnSpc>
                <a:spcPct val="100000"/>
              </a:lnSpc>
              <a:spcBef>
                <a:spcPts val="0"/>
              </a:spcBef>
              <a:spcAft>
                <a:spcPts val="0"/>
              </a:spcAft>
              <a:buClr>
                <a:schemeClr val="dk1"/>
              </a:buClr>
              <a:buSzPts val="1200"/>
              <a:buFont typeface="Open Sans Medium"/>
              <a:buChar char="●"/>
              <a:defRPr sz="1200">
                <a:solidFill>
                  <a:schemeClr val="dk1"/>
                </a:solidFill>
                <a:latin typeface="Open Sans Medium"/>
                <a:ea typeface="Open Sans Medium"/>
                <a:cs typeface="Open Sans Medium"/>
                <a:sym typeface="Open Sans Medium"/>
              </a:defRPr>
            </a:lvl7pPr>
            <a:lvl8pPr marL="3657600" lvl="7" indent="-304800">
              <a:lnSpc>
                <a:spcPct val="100000"/>
              </a:lnSpc>
              <a:spcBef>
                <a:spcPts val="0"/>
              </a:spcBef>
              <a:spcAft>
                <a:spcPts val="0"/>
              </a:spcAft>
              <a:buClr>
                <a:schemeClr val="dk1"/>
              </a:buClr>
              <a:buSzPts val="1200"/>
              <a:buFont typeface="Open Sans Medium"/>
              <a:buChar char="○"/>
              <a:defRPr sz="1200">
                <a:solidFill>
                  <a:schemeClr val="dk1"/>
                </a:solidFill>
                <a:latin typeface="Open Sans Medium"/>
                <a:ea typeface="Open Sans Medium"/>
                <a:cs typeface="Open Sans Medium"/>
                <a:sym typeface="Open Sans Medium"/>
              </a:defRPr>
            </a:lvl8pPr>
            <a:lvl9pPr marL="4114800" lvl="8" indent="-304800">
              <a:lnSpc>
                <a:spcPct val="100000"/>
              </a:lnSpc>
              <a:spcBef>
                <a:spcPts val="0"/>
              </a:spcBef>
              <a:spcAft>
                <a:spcPts val="0"/>
              </a:spcAft>
              <a:buClr>
                <a:schemeClr val="dk1"/>
              </a:buClr>
              <a:buSzPts val="1200"/>
              <a:buFont typeface="Open Sans Medium"/>
              <a:buChar char="■"/>
              <a:defRPr sz="1200">
                <a:solidFill>
                  <a:schemeClr val="dk1"/>
                </a:solidFill>
                <a:latin typeface="Open Sans Medium"/>
                <a:ea typeface="Open Sans Medium"/>
                <a:cs typeface="Open Sans Medium"/>
                <a:sym typeface="Open Sans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6" r:id="rId7"/>
    <p:sldLayoutId id="2147483658" r:id="rId8"/>
    <p:sldLayoutId id="2147483659" r:id="rId9"/>
    <p:sldLayoutId id="2147483662" r:id="rId10"/>
    <p:sldLayoutId id="2147483665" r:id="rId11"/>
    <p:sldLayoutId id="2147483666" r:id="rId12"/>
    <p:sldLayoutId id="2147483669" r:id="rId13"/>
    <p:sldLayoutId id="2147483670"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8"/>
          <p:cNvSpPr/>
          <p:nvPr/>
        </p:nvSpPr>
        <p:spPr>
          <a:xfrm rot="10800000" flipH="1">
            <a:off x="290400" y="-106975"/>
            <a:ext cx="2760600" cy="1680300"/>
          </a:xfrm>
          <a:prstGeom prst="round2SameRect">
            <a:avLst>
              <a:gd name="adj1" fmla="val 31395"/>
              <a:gd name="adj2" fmla="val 0"/>
            </a:avLst>
          </a:prstGeom>
          <a:noFill/>
          <a:ln w="152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8"/>
          <p:cNvSpPr txBox="1">
            <a:spLocks noGrp="1"/>
          </p:cNvSpPr>
          <p:nvPr>
            <p:ph type="ctrTitle"/>
          </p:nvPr>
        </p:nvSpPr>
        <p:spPr>
          <a:xfrm>
            <a:off x="3769400" y="1339838"/>
            <a:ext cx="4614900" cy="1794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dirty="0"/>
              <a:t>Proyecto DS II</a:t>
            </a:r>
            <a:br>
              <a:rPr lang="en" sz="6000" dirty="0"/>
            </a:br>
            <a:r>
              <a:rPr lang="en" sz="4100" dirty="0">
                <a:solidFill>
                  <a:schemeClr val="dk2"/>
                </a:solidFill>
              </a:rPr>
              <a:t>Spotify Lists</a:t>
            </a:r>
            <a:endParaRPr sz="4100" dirty="0">
              <a:solidFill>
                <a:schemeClr val="dk2"/>
              </a:solidFill>
            </a:endParaRPr>
          </a:p>
        </p:txBody>
      </p:sp>
      <p:sp>
        <p:nvSpPr>
          <p:cNvPr id="173" name="Google Shape;173;p28"/>
          <p:cNvSpPr txBox="1">
            <a:spLocks noGrp="1"/>
          </p:cNvSpPr>
          <p:nvPr>
            <p:ph type="subTitle" idx="1"/>
          </p:nvPr>
        </p:nvSpPr>
        <p:spPr>
          <a:xfrm>
            <a:off x="3769400" y="3327863"/>
            <a:ext cx="4614900" cy="47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Matias Barcina</a:t>
            </a:r>
            <a:endParaRPr dirty="0"/>
          </a:p>
        </p:txBody>
      </p:sp>
      <p:sp>
        <p:nvSpPr>
          <p:cNvPr id="175" name="Google Shape;175;p28"/>
          <p:cNvSpPr/>
          <p:nvPr/>
        </p:nvSpPr>
        <p:spPr>
          <a:xfrm>
            <a:off x="1034975" y="3997100"/>
            <a:ext cx="2760600" cy="3249300"/>
          </a:xfrm>
          <a:prstGeom prst="round2SameRect">
            <a:avLst>
              <a:gd name="adj1" fmla="val 31395"/>
              <a:gd name="adj2" fmla="val 0"/>
            </a:avLst>
          </a:prstGeom>
          <a:noFill/>
          <a:ln w="1524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5"/>
          <p:cNvSpPr txBox="1">
            <a:spLocks noGrp="1"/>
          </p:cNvSpPr>
          <p:nvPr>
            <p:ph type="subTitle" idx="6"/>
          </p:nvPr>
        </p:nvSpPr>
        <p:spPr>
          <a:xfrm>
            <a:off x="790014" y="3692857"/>
            <a:ext cx="3525900" cy="43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Se puede clasificar una canción dentro de un género mediante datos estadístico de sus distintas notas?</a:t>
            </a:r>
            <a:endParaRPr dirty="0"/>
          </a:p>
        </p:txBody>
      </p:sp>
      <p:sp>
        <p:nvSpPr>
          <p:cNvPr id="251" name="Google Shape;251;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Preguntas a Responder</a:t>
            </a:r>
            <a:endParaRPr dirty="0"/>
          </a:p>
        </p:txBody>
      </p:sp>
      <p:sp>
        <p:nvSpPr>
          <p:cNvPr id="256" name="Google Shape;256;p35"/>
          <p:cNvSpPr txBox="1">
            <a:spLocks noGrp="1"/>
          </p:cNvSpPr>
          <p:nvPr>
            <p:ph type="subTitle" idx="5"/>
          </p:nvPr>
        </p:nvSpPr>
        <p:spPr>
          <a:xfrm>
            <a:off x="720000" y="2136450"/>
            <a:ext cx="3525900" cy="43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Existe una relación unívoca entra las características musicales de una canción y un género en particular?</a:t>
            </a:r>
            <a:endParaRPr dirty="0"/>
          </a:p>
        </p:txBody>
      </p:sp>
      <p:sp>
        <p:nvSpPr>
          <p:cNvPr id="257" name="Google Shape;257;p35"/>
          <p:cNvSpPr txBox="1">
            <a:spLocks noGrp="1"/>
          </p:cNvSpPr>
          <p:nvPr>
            <p:ph type="subTitle" idx="7"/>
          </p:nvPr>
        </p:nvSpPr>
        <p:spPr>
          <a:xfrm>
            <a:off x="4828088" y="1918800"/>
            <a:ext cx="3525900" cy="43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Existe algún tipo de relación entre la duración de una canción y su género? </a:t>
            </a:r>
            <a:endParaRPr dirty="0"/>
          </a:p>
        </p:txBody>
      </p:sp>
      <p:sp>
        <p:nvSpPr>
          <p:cNvPr id="258" name="Google Shape;258;p35"/>
          <p:cNvSpPr txBox="1">
            <a:spLocks noGrp="1"/>
          </p:cNvSpPr>
          <p:nvPr>
            <p:ph type="subTitle" idx="8"/>
          </p:nvPr>
        </p:nvSpPr>
        <p:spPr>
          <a:xfrm>
            <a:off x="4828088" y="3383178"/>
            <a:ext cx="3525900" cy="43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Qué características en común tienen las canciones más populares de Spotify? </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2"/>
          <p:cNvSpPr/>
          <p:nvPr/>
        </p:nvSpPr>
        <p:spPr>
          <a:xfrm>
            <a:off x="288525" y="3441950"/>
            <a:ext cx="2760600" cy="3249300"/>
          </a:xfrm>
          <a:prstGeom prst="round2SameRect">
            <a:avLst>
              <a:gd name="adj1" fmla="val 31395"/>
              <a:gd name="adj2" fmla="val 0"/>
            </a:avLst>
          </a:prstGeom>
          <a:noFill/>
          <a:ln w="1524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2"/>
          <p:cNvSpPr/>
          <p:nvPr/>
        </p:nvSpPr>
        <p:spPr>
          <a:xfrm rot="10800000">
            <a:off x="2439625" y="-139525"/>
            <a:ext cx="1731300" cy="1072500"/>
          </a:xfrm>
          <a:prstGeom prst="round2SameRect">
            <a:avLst>
              <a:gd name="adj1" fmla="val 40354"/>
              <a:gd name="adj2" fmla="val 0"/>
            </a:avLst>
          </a:prstGeom>
          <a:noFill/>
          <a:ln w="1143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2"/>
          <p:cNvSpPr txBox="1">
            <a:spLocks noGrp="1"/>
          </p:cNvSpPr>
          <p:nvPr>
            <p:ph type="title"/>
          </p:nvPr>
        </p:nvSpPr>
        <p:spPr>
          <a:xfrm>
            <a:off x="4047175" y="2236925"/>
            <a:ext cx="4383600" cy="162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Gráficas e Insights</a:t>
            </a:r>
            <a:endParaRPr dirty="0"/>
          </a:p>
        </p:txBody>
      </p:sp>
      <p:sp>
        <p:nvSpPr>
          <p:cNvPr id="219" name="Google Shape;219;p32"/>
          <p:cNvSpPr txBox="1">
            <a:spLocks noGrp="1"/>
          </p:cNvSpPr>
          <p:nvPr>
            <p:ph type="title" idx="2"/>
          </p:nvPr>
        </p:nvSpPr>
        <p:spPr>
          <a:xfrm>
            <a:off x="4047175" y="1279975"/>
            <a:ext cx="1474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221" name="Google Shape;221;p32"/>
          <p:cNvSpPr/>
          <p:nvPr/>
        </p:nvSpPr>
        <p:spPr>
          <a:xfrm>
            <a:off x="7995150" y="0"/>
            <a:ext cx="2200800" cy="220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2"/>
          <p:cNvSpPr/>
          <p:nvPr/>
        </p:nvSpPr>
        <p:spPr>
          <a:xfrm>
            <a:off x="3473825" y="4363250"/>
            <a:ext cx="1667700" cy="1667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324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Gráficas</a:t>
            </a:r>
            <a:endParaRPr dirty="0"/>
          </a:p>
        </p:txBody>
      </p:sp>
      <p:pic>
        <p:nvPicPr>
          <p:cNvPr id="27" name="Imagen 26">
            <a:extLst>
              <a:ext uri="{FF2B5EF4-FFF2-40B4-BE49-F238E27FC236}">
                <a16:creationId xmlns:a16="http://schemas.microsoft.com/office/drawing/2014/main" id="{316A892A-19FA-A2D3-1F8A-6922C8F89E43}"/>
              </a:ext>
            </a:extLst>
          </p:cNvPr>
          <p:cNvPicPr>
            <a:picLocks noChangeAspect="1"/>
          </p:cNvPicPr>
          <p:nvPr/>
        </p:nvPicPr>
        <p:blipFill>
          <a:blip r:embed="rId3"/>
          <a:stretch>
            <a:fillRect/>
          </a:stretch>
        </p:blipFill>
        <p:spPr>
          <a:xfrm>
            <a:off x="720000" y="1371465"/>
            <a:ext cx="4801016" cy="3101609"/>
          </a:xfrm>
          <a:prstGeom prst="rect">
            <a:avLst/>
          </a:prstGeom>
        </p:spPr>
      </p:pic>
      <p:sp>
        <p:nvSpPr>
          <p:cNvPr id="28" name="CuadroTexto 27">
            <a:extLst>
              <a:ext uri="{FF2B5EF4-FFF2-40B4-BE49-F238E27FC236}">
                <a16:creationId xmlns:a16="http://schemas.microsoft.com/office/drawing/2014/main" id="{EEFFC218-5EAE-E06D-D072-60FAE00B6C24}"/>
              </a:ext>
            </a:extLst>
          </p:cNvPr>
          <p:cNvSpPr txBox="1"/>
          <p:nvPr/>
        </p:nvSpPr>
        <p:spPr>
          <a:xfrm>
            <a:off x="5901267" y="1371465"/>
            <a:ext cx="2760133" cy="1815882"/>
          </a:xfrm>
          <a:prstGeom prst="rect">
            <a:avLst/>
          </a:prstGeom>
          <a:noFill/>
        </p:spPr>
        <p:txBody>
          <a:bodyPr wrap="square" rtlCol="0">
            <a:spAutoFit/>
          </a:bodyPr>
          <a:lstStyle/>
          <a:p>
            <a:r>
              <a:rPr lang="es-AR" dirty="0"/>
              <a:t>Como se puede observar en el gráfico, las piezas de música clásica son el género con canciones más largas. El pop y el Rock tienen tiempos muy parecidos, y parece que las canciones más cortas son las de Hip-Hop y Jazz.</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Gráficas</a:t>
            </a:r>
            <a:endParaRPr dirty="0"/>
          </a:p>
        </p:txBody>
      </p:sp>
      <p:sp>
        <p:nvSpPr>
          <p:cNvPr id="28" name="CuadroTexto 27">
            <a:extLst>
              <a:ext uri="{FF2B5EF4-FFF2-40B4-BE49-F238E27FC236}">
                <a16:creationId xmlns:a16="http://schemas.microsoft.com/office/drawing/2014/main" id="{EEFFC218-5EAE-E06D-D072-60FAE00B6C24}"/>
              </a:ext>
            </a:extLst>
          </p:cNvPr>
          <p:cNvSpPr txBox="1"/>
          <p:nvPr/>
        </p:nvSpPr>
        <p:spPr>
          <a:xfrm>
            <a:off x="5901267" y="1371465"/>
            <a:ext cx="2760133" cy="2677656"/>
          </a:xfrm>
          <a:prstGeom prst="rect">
            <a:avLst/>
          </a:prstGeom>
          <a:noFill/>
        </p:spPr>
        <p:txBody>
          <a:bodyPr wrap="square" rtlCol="0">
            <a:spAutoFit/>
          </a:bodyPr>
          <a:lstStyle/>
          <a:p>
            <a:r>
              <a:rPr lang="es-AR" dirty="0"/>
              <a:t>Los diagramas de caja y brazos representan cada uno a una característica musical de las canciones más populares de Spotify (</a:t>
            </a:r>
            <a:r>
              <a:rPr lang="es-AR" dirty="0" err="1"/>
              <a:t>Popularity</a:t>
            </a:r>
            <a:r>
              <a:rPr lang="es-AR" dirty="0"/>
              <a:t> &gt; 40), si bien todos son similares cambian sus escalas. Como aspectos a destacar las canciones más populares tienen una alta energía (entre 80 y 90), y una considerable </a:t>
            </a:r>
            <a:r>
              <a:rPr lang="es-AR" dirty="0" err="1"/>
              <a:t>bailabilidad</a:t>
            </a:r>
            <a:r>
              <a:rPr lang="es-AR" dirty="0"/>
              <a:t> (entre 55 y 70).</a:t>
            </a:r>
          </a:p>
        </p:txBody>
      </p:sp>
      <p:pic>
        <p:nvPicPr>
          <p:cNvPr id="3" name="Imagen 2">
            <a:extLst>
              <a:ext uri="{FF2B5EF4-FFF2-40B4-BE49-F238E27FC236}">
                <a16:creationId xmlns:a16="http://schemas.microsoft.com/office/drawing/2014/main" id="{D1EAC82F-AEF4-0FB7-3CCE-EA0507B2CE2B}"/>
              </a:ext>
            </a:extLst>
          </p:cNvPr>
          <p:cNvPicPr>
            <a:picLocks noChangeAspect="1"/>
          </p:cNvPicPr>
          <p:nvPr/>
        </p:nvPicPr>
        <p:blipFill>
          <a:blip r:embed="rId3"/>
          <a:stretch>
            <a:fillRect/>
          </a:stretch>
        </p:blipFill>
        <p:spPr>
          <a:xfrm>
            <a:off x="482600" y="1169546"/>
            <a:ext cx="5186173" cy="3081493"/>
          </a:xfrm>
          <a:prstGeom prst="rect">
            <a:avLst/>
          </a:prstGeom>
        </p:spPr>
      </p:pic>
    </p:spTree>
    <p:extLst>
      <p:ext uri="{BB962C8B-B14F-4D97-AF65-F5344CB8AC3E}">
        <p14:creationId xmlns:p14="http://schemas.microsoft.com/office/powerpoint/2010/main" val="2618150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Gráficas</a:t>
            </a:r>
            <a:endParaRPr dirty="0"/>
          </a:p>
        </p:txBody>
      </p:sp>
      <p:sp>
        <p:nvSpPr>
          <p:cNvPr id="28" name="CuadroTexto 27">
            <a:extLst>
              <a:ext uri="{FF2B5EF4-FFF2-40B4-BE49-F238E27FC236}">
                <a16:creationId xmlns:a16="http://schemas.microsoft.com/office/drawing/2014/main" id="{EEFFC218-5EAE-E06D-D072-60FAE00B6C24}"/>
              </a:ext>
            </a:extLst>
          </p:cNvPr>
          <p:cNvSpPr txBox="1"/>
          <p:nvPr/>
        </p:nvSpPr>
        <p:spPr>
          <a:xfrm>
            <a:off x="4826000" y="1244600"/>
            <a:ext cx="3805612" cy="2462213"/>
          </a:xfrm>
          <a:prstGeom prst="rect">
            <a:avLst/>
          </a:prstGeom>
          <a:noFill/>
        </p:spPr>
        <p:txBody>
          <a:bodyPr wrap="square" rtlCol="0">
            <a:spAutoFit/>
          </a:bodyPr>
          <a:lstStyle/>
          <a:p>
            <a:r>
              <a:rPr lang="es-AR" dirty="0" err="1"/>
              <a:t>Imaginandonos</a:t>
            </a:r>
            <a:r>
              <a:rPr lang="es-AR" dirty="0"/>
              <a:t> si se puede predecir el género de una canción viendo estadísticamente sus componentes musicales, el gráfico de la izquierda nos da una breve introducción de que sí se puede. Como podemos ver, las piezas de música clásica tienen una </a:t>
            </a:r>
            <a:r>
              <a:rPr lang="es-AR" dirty="0" err="1"/>
              <a:t>Valence</a:t>
            </a:r>
            <a:r>
              <a:rPr lang="es-AR" dirty="0"/>
              <a:t> y una Energía muy bajas, el jazz tiene una Energía baja pero una </a:t>
            </a:r>
            <a:r>
              <a:rPr lang="es-AR" dirty="0" err="1"/>
              <a:t>Valence</a:t>
            </a:r>
            <a:r>
              <a:rPr lang="es-AR" dirty="0"/>
              <a:t> intermedia. Entonces a partir de todas estos datos podríamos identificar el género sin escuchar la canción.</a:t>
            </a:r>
          </a:p>
        </p:txBody>
      </p:sp>
      <p:pic>
        <p:nvPicPr>
          <p:cNvPr id="4" name="Imagen 3">
            <a:extLst>
              <a:ext uri="{FF2B5EF4-FFF2-40B4-BE49-F238E27FC236}">
                <a16:creationId xmlns:a16="http://schemas.microsoft.com/office/drawing/2014/main" id="{229F864F-4365-C96C-313B-E48640129679}"/>
              </a:ext>
            </a:extLst>
          </p:cNvPr>
          <p:cNvPicPr>
            <a:picLocks noChangeAspect="1"/>
          </p:cNvPicPr>
          <p:nvPr/>
        </p:nvPicPr>
        <p:blipFill>
          <a:blip r:embed="rId3"/>
          <a:stretch>
            <a:fillRect/>
          </a:stretch>
        </p:blipFill>
        <p:spPr>
          <a:xfrm>
            <a:off x="512388" y="1244600"/>
            <a:ext cx="4059612" cy="3310517"/>
          </a:xfrm>
          <a:prstGeom prst="rect">
            <a:avLst/>
          </a:prstGeom>
        </p:spPr>
      </p:pic>
    </p:spTree>
    <p:extLst>
      <p:ext uri="{BB962C8B-B14F-4D97-AF65-F5344CB8AC3E}">
        <p14:creationId xmlns:p14="http://schemas.microsoft.com/office/powerpoint/2010/main" val="2435808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190" name="Google Shape;190;p30"/>
          <p:cNvSpPr txBox="1">
            <a:spLocks noGrp="1"/>
          </p:cNvSpPr>
          <p:nvPr>
            <p:ph type="title" idx="2"/>
          </p:nvPr>
        </p:nvSpPr>
        <p:spPr>
          <a:xfrm>
            <a:off x="1618650" y="14808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191" name="Google Shape;191;p30"/>
          <p:cNvSpPr txBox="1">
            <a:spLocks noGrp="1"/>
          </p:cNvSpPr>
          <p:nvPr>
            <p:ph type="title" idx="3"/>
          </p:nvPr>
        </p:nvSpPr>
        <p:spPr>
          <a:xfrm>
            <a:off x="1618650" y="2914291"/>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92" name="Google Shape;192;p30"/>
          <p:cNvSpPr txBox="1">
            <a:spLocks noGrp="1"/>
          </p:cNvSpPr>
          <p:nvPr>
            <p:ph type="title" idx="4"/>
          </p:nvPr>
        </p:nvSpPr>
        <p:spPr>
          <a:xfrm>
            <a:off x="4204650" y="14808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94" name="Google Shape;194;p30"/>
          <p:cNvSpPr txBox="1">
            <a:spLocks noGrp="1"/>
          </p:cNvSpPr>
          <p:nvPr>
            <p:ph type="title" idx="6"/>
          </p:nvPr>
        </p:nvSpPr>
        <p:spPr>
          <a:xfrm>
            <a:off x="6790650" y="14808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196" name="Google Shape;196;p30"/>
          <p:cNvSpPr txBox="1">
            <a:spLocks noGrp="1"/>
          </p:cNvSpPr>
          <p:nvPr>
            <p:ph type="subTitle" idx="1"/>
          </p:nvPr>
        </p:nvSpPr>
        <p:spPr>
          <a:xfrm>
            <a:off x="720000" y="2035225"/>
            <a:ext cx="2532000" cy="44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Motivación y Audiencia</a:t>
            </a:r>
            <a:endParaRPr dirty="0"/>
          </a:p>
        </p:txBody>
      </p:sp>
      <p:sp>
        <p:nvSpPr>
          <p:cNvPr id="197" name="Google Shape;197;p30"/>
          <p:cNvSpPr txBox="1">
            <a:spLocks noGrp="1"/>
          </p:cNvSpPr>
          <p:nvPr>
            <p:ph type="subTitle" idx="8"/>
          </p:nvPr>
        </p:nvSpPr>
        <p:spPr>
          <a:xfrm>
            <a:off x="3306000" y="2035225"/>
            <a:ext cx="2532000" cy="44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Metadatos</a:t>
            </a:r>
            <a:endParaRPr dirty="0"/>
          </a:p>
        </p:txBody>
      </p:sp>
      <p:sp>
        <p:nvSpPr>
          <p:cNvPr id="198" name="Google Shape;198;p30"/>
          <p:cNvSpPr txBox="1">
            <a:spLocks noGrp="1"/>
          </p:cNvSpPr>
          <p:nvPr>
            <p:ph type="subTitle" idx="9"/>
          </p:nvPr>
        </p:nvSpPr>
        <p:spPr>
          <a:xfrm>
            <a:off x="5892000" y="2035225"/>
            <a:ext cx="2532000" cy="44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Preguntas</a:t>
            </a:r>
            <a:endParaRPr dirty="0"/>
          </a:p>
        </p:txBody>
      </p:sp>
      <p:sp>
        <p:nvSpPr>
          <p:cNvPr id="199" name="Google Shape;199;p30"/>
          <p:cNvSpPr txBox="1">
            <a:spLocks noGrp="1"/>
          </p:cNvSpPr>
          <p:nvPr>
            <p:ph type="subTitle" idx="13"/>
          </p:nvPr>
        </p:nvSpPr>
        <p:spPr>
          <a:xfrm>
            <a:off x="720000" y="3468700"/>
            <a:ext cx="2532000" cy="44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Gráficas e Insights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1"/>
          <p:cNvSpPr/>
          <p:nvPr/>
        </p:nvSpPr>
        <p:spPr>
          <a:xfrm rot="5400000" flipH="1">
            <a:off x="7446225" y="1531825"/>
            <a:ext cx="1865100" cy="1229700"/>
          </a:xfrm>
          <a:prstGeom prst="round2SameRect">
            <a:avLst>
              <a:gd name="adj1" fmla="val 31395"/>
              <a:gd name="adj2" fmla="val 0"/>
            </a:avLst>
          </a:prstGeom>
          <a:noFill/>
          <a:ln w="762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1"/>
          <p:cNvSpPr/>
          <p:nvPr/>
        </p:nvSpPr>
        <p:spPr>
          <a:xfrm>
            <a:off x="5081225" y="168525"/>
            <a:ext cx="1285200" cy="1285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1"/>
          <p:cNvSpPr txBox="1">
            <a:spLocks noGrp="1"/>
          </p:cNvSpPr>
          <p:nvPr>
            <p:ph type="title"/>
          </p:nvPr>
        </p:nvSpPr>
        <p:spPr>
          <a:xfrm>
            <a:off x="713225" y="501850"/>
            <a:ext cx="4094400" cy="104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How to create a </a:t>
            </a:r>
            <a:r>
              <a:rPr lang="en">
                <a:solidFill>
                  <a:schemeClr val="dk2"/>
                </a:solidFill>
              </a:rPr>
              <a:t>project proposal</a:t>
            </a:r>
            <a:endParaRPr>
              <a:solidFill>
                <a:schemeClr val="dk2"/>
              </a:solidFill>
            </a:endParaRPr>
          </a:p>
        </p:txBody>
      </p:sp>
      <p:sp>
        <p:nvSpPr>
          <p:cNvPr id="209" name="Google Shape;209;p31"/>
          <p:cNvSpPr txBox="1">
            <a:spLocks noGrp="1"/>
          </p:cNvSpPr>
          <p:nvPr>
            <p:ph type="subTitle" idx="1"/>
          </p:nvPr>
        </p:nvSpPr>
        <p:spPr>
          <a:xfrm>
            <a:off x="713225" y="1840475"/>
            <a:ext cx="4094400" cy="254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Creating a project proposal can be done in five steps:</a:t>
            </a:r>
            <a:endParaRPr/>
          </a:p>
          <a:p>
            <a:pPr marL="457200" lvl="0" indent="-304800" algn="l" rtl="0">
              <a:spcBef>
                <a:spcPts val="1000"/>
              </a:spcBef>
              <a:spcAft>
                <a:spcPts val="0"/>
              </a:spcAft>
              <a:buSzPts val="1200"/>
              <a:buAutoNum type="arabicPeriod"/>
            </a:pPr>
            <a:r>
              <a:rPr lang="en"/>
              <a:t>Define the project objectives and timeline</a:t>
            </a:r>
            <a:endParaRPr/>
          </a:p>
          <a:p>
            <a:pPr marL="457200" lvl="0" indent="-304800" algn="l" rtl="0">
              <a:spcBef>
                <a:spcPts val="0"/>
              </a:spcBef>
              <a:spcAft>
                <a:spcPts val="0"/>
              </a:spcAft>
              <a:buSzPts val="1200"/>
              <a:buAutoNum type="arabicPeriod"/>
            </a:pPr>
            <a:r>
              <a:rPr lang="en"/>
              <a:t>Identify resources needed to complete the project</a:t>
            </a:r>
            <a:endParaRPr/>
          </a:p>
          <a:p>
            <a:pPr marL="457200" lvl="0" indent="-304800" algn="l" rtl="0">
              <a:spcBef>
                <a:spcPts val="0"/>
              </a:spcBef>
              <a:spcAft>
                <a:spcPts val="0"/>
              </a:spcAft>
              <a:buSzPts val="1200"/>
              <a:buAutoNum type="arabicPeriod"/>
            </a:pPr>
            <a:r>
              <a:rPr lang="en"/>
              <a:t>Develop a budget for the project and estimate any potential risks associated with it</a:t>
            </a:r>
            <a:endParaRPr/>
          </a:p>
          <a:p>
            <a:pPr marL="457200" lvl="0" indent="-304800" algn="l" rtl="0">
              <a:spcBef>
                <a:spcPts val="0"/>
              </a:spcBef>
              <a:spcAft>
                <a:spcPts val="0"/>
              </a:spcAft>
              <a:buSzPts val="1200"/>
              <a:buAutoNum type="arabicPeriod"/>
            </a:pPr>
            <a:r>
              <a:rPr lang="en"/>
              <a:t>Write down your proposed solution and provide supporting documents or evidence that prove its feasibility if necessary</a:t>
            </a:r>
            <a:endParaRPr/>
          </a:p>
          <a:p>
            <a:pPr marL="457200" lvl="0" indent="-304800" algn="l" rtl="0">
              <a:spcBef>
                <a:spcPts val="0"/>
              </a:spcBef>
              <a:spcAft>
                <a:spcPts val="0"/>
              </a:spcAft>
              <a:buSzPts val="1200"/>
              <a:buAutoNum type="arabicPeriod"/>
            </a:pPr>
            <a:r>
              <a:rPr lang="en"/>
              <a:t>Develop a communication plan to ensure key stakeholders are kept informed of progress throughout the entire process</a:t>
            </a:r>
            <a:endParaRPr/>
          </a:p>
        </p:txBody>
      </p:sp>
      <p:pic>
        <p:nvPicPr>
          <p:cNvPr id="210" name="Google Shape;210;p31"/>
          <p:cNvPicPr preferRelativeResize="0">
            <a:picLocks noGrp="1"/>
          </p:cNvPicPr>
          <p:nvPr>
            <p:ph type="pic" idx="2"/>
          </p:nvPr>
        </p:nvPicPr>
        <p:blipFill rotWithShape="1">
          <a:blip r:embed="rId3">
            <a:alphaModFix/>
          </a:blip>
          <a:srcRect l="20420" r="34381"/>
          <a:stretch/>
        </p:blipFill>
        <p:spPr>
          <a:xfrm flipH="1">
            <a:off x="5670175" y="539550"/>
            <a:ext cx="2760600" cy="4064400"/>
          </a:xfrm>
          <a:prstGeom prst="round2DiagRect">
            <a:avLst>
              <a:gd name="adj1" fmla="val 16667"/>
              <a:gd name="adj2" fmla="val 0"/>
            </a:avLst>
          </a:prstGeom>
        </p:spPr>
      </p:pic>
      <p:sp>
        <p:nvSpPr>
          <p:cNvPr id="211" name="Google Shape;211;p31"/>
          <p:cNvSpPr/>
          <p:nvPr/>
        </p:nvSpPr>
        <p:spPr>
          <a:xfrm>
            <a:off x="4906575" y="4432525"/>
            <a:ext cx="1865100" cy="925800"/>
          </a:xfrm>
          <a:prstGeom prst="round2SameRect">
            <a:avLst>
              <a:gd name="adj1" fmla="val 31395"/>
              <a:gd name="adj2" fmla="val 0"/>
            </a:avLst>
          </a:prstGeom>
          <a:noFill/>
          <a:ln w="1143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2"/>
          <p:cNvSpPr/>
          <p:nvPr/>
        </p:nvSpPr>
        <p:spPr>
          <a:xfrm>
            <a:off x="288525" y="3441950"/>
            <a:ext cx="2760600" cy="3249300"/>
          </a:xfrm>
          <a:prstGeom prst="round2SameRect">
            <a:avLst>
              <a:gd name="adj1" fmla="val 31395"/>
              <a:gd name="adj2" fmla="val 0"/>
            </a:avLst>
          </a:prstGeom>
          <a:noFill/>
          <a:ln w="1524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2"/>
          <p:cNvSpPr/>
          <p:nvPr/>
        </p:nvSpPr>
        <p:spPr>
          <a:xfrm rot="10800000">
            <a:off x="2439625" y="-139525"/>
            <a:ext cx="1731300" cy="1072500"/>
          </a:xfrm>
          <a:prstGeom prst="round2SameRect">
            <a:avLst>
              <a:gd name="adj1" fmla="val 40354"/>
              <a:gd name="adj2" fmla="val 0"/>
            </a:avLst>
          </a:prstGeom>
          <a:noFill/>
          <a:ln w="1143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2"/>
          <p:cNvSpPr txBox="1">
            <a:spLocks noGrp="1"/>
          </p:cNvSpPr>
          <p:nvPr>
            <p:ph type="title"/>
          </p:nvPr>
        </p:nvSpPr>
        <p:spPr>
          <a:xfrm>
            <a:off x="4047175" y="2236925"/>
            <a:ext cx="4383600" cy="162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Motivación y Audiencia</a:t>
            </a:r>
            <a:endParaRPr dirty="0"/>
          </a:p>
        </p:txBody>
      </p:sp>
      <p:sp>
        <p:nvSpPr>
          <p:cNvPr id="219" name="Google Shape;219;p32"/>
          <p:cNvSpPr txBox="1">
            <a:spLocks noGrp="1"/>
          </p:cNvSpPr>
          <p:nvPr>
            <p:ph type="title" idx="2"/>
          </p:nvPr>
        </p:nvSpPr>
        <p:spPr>
          <a:xfrm>
            <a:off x="4047175" y="1279975"/>
            <a:ext cx="1474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21" name="Google Shape;221;p32"/>
          <p:cNvSpPr/>
          <p:nvPr/>
        </p:nvSpPr>
        <p:spPr>
          <a:xfrm>
            <a:off x="7995150" y="0"/>
            <a:ext cx="2200800" cy="220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2"/>
          <p:cNvSpPr/>
          <p:nvPr/>
        </p:nvSpPr>
        <p:spPr>
          <a:xfrm>
            <a:off x="3473825" y="4363250"/>
            <a:ext cx="1667700" cy="1667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3"/>
          <p:cNvSpPr txBox="1">
            <a:spLocks noGrp="1"/>
          </p:cNvSpPr>
          <p:nvPr>
            <p:ph type="subTitle" idx="4"/>
          </p:nvPr>
        </p:nvSpPr>
        <p:spPr>
          <a:xfrm>
            <a:off x="4572000" y="967387"/>
            <a:ext cx="3745500" cy="48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Motivación</a:t>
            </a:r>
            <a:endParaRPr dirty="0"/>
          </a:p>
        </p:txBody>
      </p:sp>
      <p:sp>
        <p:nvSpPr>
          <p:cNvPr id="228" name="Google Shape;228;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Motivación y Audiencia</a:t>
            </a:r>
            <a:endParaRPr dirty="0"/>
          </a:p>
        </p:txBody>
      </p:sp>
      <p:sp>
        <p:nvSpPr>
          <p:cNvPr id="229" name="Google Shape;229;p33"/>
          <p:cNvSpPr txBox="1">
            <a:spLocks noGrp="1"/>
          </p:cNvSpPr>
          <p:nvPr>
            <p:ph type="subTitle" idx="1"/>
          </p:nvPr>
        </p:nvSpPr>
        <p:spPr>
          <a:xfrm>
            <a:off x="4625250" y="1454000"/>
            <a:ext cx="3745500" cy="115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La clasificación de géneros musicales es una tarea importante en diversas aplicaciones, como la creación de listas de reproducción personalizadas, la recomendación de música y la organización de bibliotecas musicales. Los métodos tradicionales de clasificación de géneros, como la categorización manual por expertos, pueden ser lentos, costosos y subjetivos. El aprendizaje automático ofrece una alternativa automatizada y objetiva para esta tarea.</a:t>
            </a:r>
            <a:endParaRPr dirty="0"/>
          </a:p>
        </p:txBody>
      </p:sp>
      <p:sp>
        <p:nvSpPr>
          <p:cNvPr id="230" name="Google Shape;230;p33"/>
          <p:cNvSpPr txBox="1">
            <a:spLocks noGrp="1"/>
          </p:cNvSpPr>
          <p:nvPr>
            <p:ph type="subTitle" idx="2"/>
          </p:nvPr>
        </p:nvSpPr>
        <p:spPr>
          <a:xfrm>
            <a:off x="716675" y="1455787"/>
            <a:ext cx="3745500" cy="308203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Este proyecto se centra en la clasificación automática de géneros musicales utilizando técnicas de aprendizaje automático y la API de Spotify. Se recopilaron datos de audio de una variedad de géneros musicales y se extrajeron características relevantes para cada pista. Luego, se entrenaron tres modelos de aprendizaje automático para clasificar las pistas en sus respectivos géneros: </a:t>
            </a:r>
            <a:r>
              <a:rPr lang="es-ES" dirty="0" err="1"/>
              <a:t>Support</a:t>
            </a:r>
            <a:r>
              <a:rPr lang="es-ES" dirty="0"/>
              <a:t> Vector Machine (SVM), </a:t>
            </a:r>
            <a:r>
              <a:rPr lang="es-ES" dirty="0" err="1"/>
              <a:t>Random</a:t>
            </a:r>
            <a:r>
              <a:rPr lang="es-ES" dirty="0"/>
              <a:t> Forest y </a:t>
            </a:r>
            <a:r>
              <a:rPr lang="es-ES" dirty="0" err="1"/>
              <a:t>Gradient</a:t>
            </a:r>
            <a:r>
              <a:rPr lang="es-ES" dirty="0"/>
              <a:t> </a:t>
            </a:r>
            <a:r>
              <a:rPr lang="es-ES" dirty="0" err="1"/>
              <a:t>Boosting</a:t>
            </a:r>
            <a:r>
              <a:rPr lang="es-ES" dirty="0"/>
              <a:t> </a:t>
            </a:r>
            <a:r>
              <a:rPr lang="es-ES" dirty="0" err="1"/>
              <a:t>Classifier</a:t>
            </a:r>
            <a:r>
              <a:rPr lang="es-ES" dirty="0"/>
              <a:t>. Los resultados indican que el modelo de </a:t>
            </a:r>
            <a:r>
              <a:rPr lang="es-ES" dirty="0" err="1"/>
              <a:t>Gradient</a:t>
            </a:r>
            <a:r>
              <a:rPr lang="es-ES" dirty="0"/>
              <a:t> </a:t>
            </a:r>
            <a:r>
              <a:rPr lang="es-ES" dirty="0" err="1"/>
              <a:t>Boosting</a:t>
            </a:r>
            <a:r>
              <a:rPr lang="es-ES" dirty="0"/>
              <a:t> </a:t>
            </a:r>
            <a:r>
              <a:rPr lang="es-ES" dirty="0" err="1"/>
              <a:t>Classifier</a:t>
            </a:r>
            <a:r>
              <a:rPr lang="es-ES" dirty="0"/>
              <a:t> logró la mayor precisión, con un 65% de aciertos en la clasificación de géneros musicales.</a:t>
            </a:r>
            <a:endParaRPr lang="es-AR" dirty="0"/>
          </a:p>
        </p:txBody>
      </p:sp>
      <p:sp>
        <p:nvSpPr>
          <p:cNvPr id="231" name="Google Shape;231;p33"/>
          <p:cNvSpPr txBox="1">
            <a:spLocks noGrp="1"/>
          </p:cNvSpPr>
          <p:nvPr>
            <p:ph type="subTitle" idx="3"/>
          </p:nvPr>
        </p:nvSpPr>
        <p:spPr>
          <a:xfrm>
            <a:off x="705575" y="967387"/>
            <a:ext cx="3745500" cy="48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Resumen</a:t>
            </a:r>
            <a:endParaRPr dirty="0"/>
          </a:p>
        </p:txBody>
      </p:sp>
      <p:sp>
        <p:nvSpPr>
          <p:cNvPr id="233" name="Google Shape;233;p33"/>
          <p:cNvSpPr/>
          <p:nvPr/>
        </p:nvSpPr>
        <p:spPr>
          <a:xfrm>
            <a:off x="7645850" y="-378025"/>
            <a:ext cx="2070000" cy="2070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3"/>
          <p:cNvSpPr/>
          <p:nvPr/>
        </p:nvSpPr>
        <p:spPr>
          <a:xfrm>
            <a:off x="713225" y="4647900"/>
            <a:ext cx="1865100" cy="925800"/>
          </a:xfrm>
          <a:prstGeom prst="round2SameRect">
            <a:avLst>
              <a:gd name="adj1" fmla="val 31395"/>
              <a:gd name="adj2" fmla="val 0"/>
            </a:avLst>
          </a:prstGeom>
          <a:noFill/>
          <a:ln w="762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8" name="Google Shape;228;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Motivación y Audiencia</a:t>
            </a:r>
            <a:endParaRPr dirty="0"/>
          </a:p>
        </p:txBody>
      </p:sp>
      <p:sp>
        <p:nvSpPr>
          <p:cNvPr id="230" name="Google Shape;230;p33"/>
          <p:cNvSpPr txBox="1">
            <a:spLocks noGrp="1"/>
          </p:cNvSpPr>
          <p:nvPr>
            <p:ph type="subTitle" idx="2"/>
          </p:nvPr>
        </p:nvSpPr>
        <p:spPr>
          <a:xfrm>
            <a:off x="716674" y="1455787"/>
            <a:ext cx="5260379" cy="3082038"/>
          </a:xfrm>
          <a:prstGeom prst="rect">
            <a:avLst/>
          </a:prstGeom>
        </p:spPr>
        <p:txBody>
          <a:bodyPr spcFirstLastPara="1" wrap="square" lIns="91425" tIns="91425" rIns="91425" bIns="91425" anchor="t" anchorCtr="0">
            <a:noAutofit/>
          </a:bodyPr>
          <a:lstStyle/>
          <a:p>
            <a:r>
              <a:rPr lang="es-ES" dirty="0"/>
              <a:t>Este proyecto está dirigido a:</a:t>
            </a:r>
          </a:p>
          <a:p>
            <a:pPr>
              <a:buFont typeface="Arial" panose="020B0604020202020204" pitchFamily="34" charset="0"/>
              <a:buChar char="•"/>
            </a:pPr>
            <a:r>
              <a:rPr lang="es-ES" b="1" dirty="0"/>
              <a:t>Profesionales de la industria musical:</a:t>
            </a:r>
            <a:r>
              <a:rPr lang="es-ES" dirty="0"/>
              <a:t> Artistas, productores, sellos discográficos y plataformas de </a:t>
            </a:r>
            <a:r>
              <a:rPr lang="es-ES" dirty="0" err="1"/>
              <a:t>streaming</a:t>
            </a:r>
            <a:r>
              <a:rPr lang="es-ES" dirty="0"/>
              <a:t> de música pueden utilizar este modelo para comprender mejor las preferencias de género de su audiencia y mejorar sus estrategias de marketing.</a:t>
            </a:r>
          </a:p>
          <a:p>
            <a:pPr>
              <a:buFont typeface="Arial" panose="020B0604020202020204" pitchFamily="34" charset="0"/>
              <a:buChar char="•"/>
            </a:pPr>
            <a:r>
              <a:rPr lang="es-ES" b="1" dirty="0"/>
              <a:t>Desarrolladores de software:</a:t>
            </a:r>
            <a:r>
              <a:rPr lang="es-ES" dirty="0"/>
              <a:t> Este proyecto proporciona una base sólida para la creación de aplicaciones de clasificación de géneros musicales, como reproductores de música inteligentes y motores de recomendación personalizados.</a:t>
            </a:r>
          </a:p>
          <a:p>
            <a:pPr>
              <a:buFont typeface="Arial" panose="020B0604020202020204" pitchFamily="34" charset="0"/>
              <a:buChar char="•"/>
            </a:pPr>
            <a:r>
              <a:rPr lang="es-ES" b="1" dirty="0"/>
              <a:t>Entusiastas de la música:</a:t>
            </a:r>
            <a:r>
              <a:rPr lang="es-ES" dirty="0"/>
              <a:t> Los amantes de la música pueden utilizar este modelo para explorar nuevos géneros musicales y descubrir artistas que quizás no conozcan.</a:t>
            </a:r>
          </a:p>
          <a:p>
            <a:pPr marL="0" lvl="0" indent="0" algn="l" rtl="0">
              <a:spcBef>
                <a:spcPts val="0"/>
              </a:spcBef>
              <a:spcAft>
                <a:spcPts val="0"/>
              </a:spcAft>
              <a:buNone/>
            </a:pPr>
            <a:endParaRPr lang="es-AR" dirty="0"/>
          </a:p>
        </p:txBody>
      </p:sp>
      <p:sp>
        <p:nvSpPr>
          <p:cNvPr id="231" name="Google Shape;231;p33"/>
          <p:cNvSpPr txBox="1">
            <a:spLocks noGrp="1"/>
          </p:cNvSpPr>
          <p:nvPr>
            <p:ph type="subTitle" idx="3"/>
          </p:nvPr>
        </p:nvSpPr>
        <p:spPr>
          <a:xfrm>
            <a:off x="705575" y="967387"/>
            <a:ext cx="3745500" cy="48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Audiencia Objetivo</a:t>
            </a:r>
            <a:endParaRPr dirty="0"/>
          </a:p>
        </p:txBody>
      </p:sp>
      <p:sp>
        <p:nvSpPr>
          <p:cNvPr id="233" name="Google Shape;233;p33"/>
          <p:cNvSpPr/>
          <p:nvPr/>
        </p:nvSpPr>
        <p:spPr>
          <a:xfrm>
            <a:off x="7645850" y="-378025"/>
            <a:ext cx="2070000" cy="2070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3"/>
          <p:cNvSpPr/>
          <p:nvPr/>
        </p:nvSpPr>
        <p:spPr>
          <a:xfrm>
            <a:off x="713225" y="4647900"/>
            <a:ext cx="1865100" cy="925800"/>
          </a:xfrm>
          <a:prstGeom prst="round2SameRect">
            <a:avLst>
              <a:gd name="adj1" fmla="val 31395"/>
              <a:gd name="adj2" fmla="val 0"/>
            </a:avLst>
          </a:prstGeom>
          <a:noFill/>
          <a:ln w="762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0739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2"/>
          <p:cNvSpPr/>
          <p:nvPr/>
        </p:nvSpPr>
        <p:spPr>
          <a:xfrm>
            <a:off x="288525" y="3441950"/>
            <a:ext cx="2760600" cy="3249300"/>
          </a:xfrm>
          <a:prstGeom prst="round2SameRect">
            <a:avLst>
              <a:gd name="adj1" fmla="val 31395"/>
              <a:gd name="adj2" fmla="val 0"/>
            </a:avLst>
          </a:prstGeom>
          <a:noFill/>
          <a:ln w="1524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2"/>
          <p:cNvSpPr/>
          <p:nvPr/>
        </p:nvSpPr>
        <p:spPr>
          <a:xfrm rot="10800000">
            <a:off x="2439625" y="-139525"/>
            <a:ext cx="1731300" cy="1072500"/>
          </a:xfrm>
          <a:prstGeom prst="round2SameRect">
            <a:avLst>
              <a:gd name="adj1" fmla="val 40354"/>
              <a:gd name="adj2" fmla="val 0"/>
            </a:avLst>
          </a:prstGeom>
          <a:noFill/>
          <a:ln w="1143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2"/>
          <p:cNvSpPr txBox="1">
            <a:spLocks noGrp="1"/>
          </p:cNvSpPr>
          <p:nvPr>
            <p:ph type="title"/>
          </p:nvPr>
        </p:nvSpPr>
        <p:spPr>
          <a:xfrm>
            <a:off x="4047175" y="2236925"/>
            <a:ext cx="4383600" cy="162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Metadatos</a:t>
            </a:r>
            <a:endParaRPr dirty="0"/>
          </a:p>
        </p:txBody>
      </p:sp>
      <p:sp>
        <p:nvSpPr>
          <p:cNvPr id="219" name="Google Shape;219;p32"/>
          <p:cNvSpPr txBox="1">
            <a:spLocks noGrp="1"/>
          </p:cNvSpPr>
          <p:nvPr>
            <p:ph type="title" idx="2"/>
          </p:nvPr>
        </p:nvSpPr>
        <p:spPr>
          <a:xfrm>
            <a:off x="4047175" y="1279975"/>
            <a:ext cx="1474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21" name="Google Shape;221;p32"/>
          <p:cNvSpPr/>
          <p:nvPr/>
        </p:nvSpPr>
        <p:spPr>
          <a:xfrm>
            <a:off x="7995150" y="0"/>
            <a:ext cx="2200800" cy="220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2"/>
          <p:cNvSpPr/>
          <p:nvPr/>
        </p:nvSpPr>
        <p:spPr>
          <a:xfrm>
            <a:off x="3473825" y="4363250"/>
            <a:ext cx="1667700" cy="1667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2079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Metadatos</a:t>
            </a:r>
            <a:endParaRPr dirty="0"/>
          </a:p>
        </p:txBody>
      </p:sp>
      <p:sp>
        <p:nvSpPr>
          <p:cNvPr id="242" name="Google Shape;242;p34"/>
          <p:cNvSpPr txBox="1">
            <a:spLocks noGrp="1"/>
          </p:cNvSpPr>
          <p:nvPr>
            <p:ph type="subTitle" idx="1"/>
          </p:nvPr>
        </p:nvSpPr>
        <p:spPr>
          <a:xfrm>
            <a:off x="364273" y="1219199"/>
            <a:ext cx="4423317" cy="361309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El </a:t>
            </a:r>
            <a:r>
              <a:rPr lang="es-ES" dirty="0" err="1"/>
              <a:t>DataFrame</a:t>
            </a:r>
            <a:r>
              <a:rPr lang="es-ES" dirty="0"/>
              <a:t> contiene un total de 502 entradas (filas) y 24 columnas. </a:t>
            </a:r>
          </a:p>
          <a:p>
            <a:pPr marL="0" lvl="0" indent="0" algn="l" rtl="0">
              <a:spcBef>
                <a:spcPts val="0"/>
              </a:spcBef>
              <a:spcAft>
                <a:spcPts val="0"/>
              </a:spcAft>
              <a:buNone/>
            </a:pPr>
            <a:r>
              <a:rPr lang="es-ES" dirty="0"/>
              <a:t>A continuación, se describen las columnas y el tipo de datos que cada una contiene:</a:t>
            </a:r>
          </a:p>
          <a:p>
            <a:pPr marL="0" lvl="0" indent="0" algn="l" rtl="0">
              <a:spcBef>
                <a:spcPts val="0"/>
              </a:spcBef>
              <a:spcAft>
                <a:spcPts val="0"/>
              </a:spcAft>
              <a:buNone/>
            </a:pPr>
            <a:r>
              <a:rPr lang="es-ES" b="1" dirty="0" err="1"/>
              <a:t>track_name</a:t>
            </a:r>
            <a:r>
              <a:rPr lang="es-ES" b="1" dirty="0"/>
              <a:t>: </a:t>
            </a:r>
            <a:r>
              <a:rPr lang="es-ES" dirty="0"/>
              <a:t>Nombre de la pista (Tipo: </a:t>
            </a:r>
            <a:r>
              <a:rPr lang="es-ES" dirty="0" err="1"/>
              <a:t>object</a:t>
            </a:r>
            <a:r>
              <a:rPr lang="es-ES" dirty="0"/>
              <a:t>)</a:t>
            </a:r>
          </a:p>
          <a:p>
            <a:pPr marL="0" lvl="0" indent="0" algn="l" rtl="0">
              <a:spcBef>
                <a:spcPts val="0"/>
              </a:spcBef>
              <a:spcAft>
                <a:spcPts val="0"/>
              </a:spcAft>
              <a:buNone/>
            </a:pPr>
            <a:r>
              <a:rPr lang="es-ES" b="1" dirty="0" err="1"/>
              <a:t>popularity</a:t>
            </a:r>
            <a:r>
              <a:rPr lang="es-ES" dirty="0"/>
              <a:t>: Popularidad de la pista (Tipo: int64)</a:t>
            </a:r>
          </a:p>
          <a:p>
            <a:pPr marL="0" lvl="0" indent="0" algn="l" rtl="0">
              <a:spcBef>
                <a:spcPts val="0"/>
              </a:spcBef>
              <a:spcAft>
                <a:spcPts val="0"/>
              </a:spcAft>
              <a:buNone/>
            </a:pPr>
            <a:r>
              <a:rPr lang="es-ES" b="1" dirty="0" err="1"/>
              <a:t>album_name</a:t>
            </a:r>
            <a:r>
              <a:rPr lang="es-ES" dirty="0"/>
              <a:t>: Nombre del álbum (Tipo: </a:t>
            </a:r>
            <a:r>
              <a:rPr lang="es-ES" dirty="0" err="1"/>
              <a:t>object</a:t>
            </a:r>
            <a:r>
              <a:rPr lang="es-ES" dirty="0"/>
              <a:t>)</a:t>
            </a:r>
          </a:p>
          <a:p>
            <a:pPr marL="0" lvl="0" indent="0" algn="l" rtl="0">
              <a:spcBef>
                <a:spcPts val="0"/>
              </a:spcBef>
              <a:spcAft>
                <a:spcPts val="0"/>
              </a:spcAft>
              <a:buNone/>
            </a:pPr>
            <a:r>
              <a:rPr lang="es-ES" b="1" dirty="0" err="1"/>
              <a:t>release_date</a:t>
            </a:r>
            <a:r>
              <a:rPr lang="es-ES" dirty="0"/>
              <a:t>: Fecha de lanzamiento (Tipo: </a:t>
            </a:r>
            <a:r>
              <a:rPr lang="es-ES" dirty="0" err="1"/>
              <a:t>object</a:t>
            </a:r>
            <a:r>
              <a:rPr lang="es-ES" dirty="0"/>
              <a:t>)</a:t>
            </a:r>
          </a:p>
          <a:p>
            <a:pPr marL="0" lvl="0" indent="0" algn="l" rtl="0">
              <a:spcBef>
                <a:spcPts val="0"/>
              </a:spcBef>
              <a:spcAft>
                <a:spcPts val="0"/>
              </a:spcAft>
              <a:buNone/>
            </a:pPr>
            <a:r>
              <a:rPr lang="es-ES" b="1" dirty="0" err="1"/>
              <a:t>track_id</a:t>
            </a:r>
            <a:r>
              <a:rPr lang="es-ES" dirty="0"/>
              <a:t>: Identificador de la pista (Tipo: </a:t>
            </a:r>
            <a:r>
              <a:rPr lang="es-ES" dirty="0" err="1"/>
              <a:t>object</a:t>
            </a:r>
            <a:r>
              <a:rPr lang="es-ES" dirty="0"/>
              <a:t>)</a:t>
            </a:r>
          </a:p>
          <a:p>
            <a:pPr marL="0" lvl="0" indent="0" algn="l" rtl="0">
              <a:spcBef>
                <a:spcPts val="0"/>
              </a:spcBef>
              <a:spcAft>
                <a:spcPts val="0"/>
              </a:spcAft>
              <a:buNone/>
            </a:pPr>
            <a:r>
              <a:rPr lang="es-ES" b="1" dirty="0" err="1"/>
              <a:t>artist_name</a:t>
            </a:r>
            <a:r>
              <a:rPr lang="es-ES" b="1" dirty="0"/>
              <a:t>: </a:t>
            </a:r>
            <a:r>
              <a:rPr lang="es-ES" dirty="0"/>
              <a:t>Nombre del artista (Tipo: </a:t>
            </a:r>
            <a:r>
              <a:rPr lang="es-ES" dirty="0" err="1"/>
              <a:t>object</a:t>
            </a:r>
            <a:r>
              <a:rPr lang="es-ES" dirty="0"/>
              <a:t>)</a:t>
            </a:r>
          </a:p>
          <a:p>
            <a:pPr marL="0" lvl="0" indent="0" algn="l" rtl="0">
              <a:spcBef>
                <a:spcPts val="0"/>
              </a:spcBef>
              <a:spcAft>
                <a:spcPts val="0"/>
              </a:spcAft>
              <a:buNone/>
            </a:pPr>
            <a:r>
              <a:rPr lang="es-ES" b="1" dirty="0" err="1"/>
              <a:t>duration_ms</a:t>
            </a:r>
            <a:r>
              <a:rPr lang="es-ES" b="1" dirty="0"/>
              <a:t>: </a:t>
            </a:r>
            <a:r>
              <a:rPr lang="es-ES" dirty="0"/>
              <a:t>Duración de la pista en milisegundos (Tipo: int64)</a:t>
            </a:r>
          </a:p>
          <a:p>
            <a:pPr marL="0" lvl="0" indent="0" algn="l" rtl="0">
              <a:spcBef>
                <a:spcPts val="0"/>
              </a:spcBef>
              <a:spcAft>
                <a:spcPts val="0"/>
              </a:spcAft>
              <a:buNone/>
            </a:pPr>
            <a:r>
              <a:rPr lang="es-ES" b="1" dirty="0" err="1"/>
              <a:t>genre</a:t>
            </a:r>
            <a:r>
              <a:rPr lang="es-ES" b="1" dirty="0"/>
              <a:t>: </a:t>
            </a:r>
            <a:r>
              <a:rPr lang="es-ES" dirty="0"/>
              <a:t>Género de la música (Tipo: </a:t>
            </a:r>
            <a:r>
              <a:rPr lang="es-ES" dirty="0" err="1"/>
              <a:t>object</a:t>
            </a:r>
            <a:r>
              <a:rPr lang="es-ES" dirty="0"/>
              <a:t>)</a:t>
            </a:r>
          </a:p>
          <a:p>
            <a:pPr marL="0" lvl="0" indent="0" algn="l" rtl="0">
              <a:spcBef>
                <a:spcPts val="0"/>
              </a:spcBef>
              <a:spcAft>
                <a:spcPts val="0"/>
              </a:spcAft>
              <a:buNone/>
            </a:pPr>
            <a:r>
              <a:rPr lang="es-ES" b="1" dirty="0" err="1"/>
              <a:t>danceability</a:t>
            </a:r>
            <a:r>
              <a:rPr lang="es-ES" b="1" dirty="0"/>
              <a:t>: </a:t>
            </a:r>
            <a:r>
              <a:rPr lang="es-ES" dirty="0"/>
              <a:t>Medida de lo bailable que es la pista (Tipo: float64)</a:t>
            </a:r>
          </a:p>
          <a:p>
            <a:pPr marL="0" lvl="0" indent="0" algn="l" rtl="0">
              <a:spcBef>
                <a:spcPts val="0"/>
              </a:spcBef>
              <a:spcAft>
                <a:spcPts val="0"/>
              </a:spcAft>
              <a:buNone/>
            </a:pPr>
            <a:r>
              <a:rPr lang="es-ES" b="1" dirty="0" err="1"/>
              <a:t>energy</a:t>
            </a:r>
            <a:r>
              <a:rPr lang="es-ES" b="1" dirty="0"/>
              <a:t>: </a:t>
            </a:r>
            <a:r>
              <a:rPr lang="es-ES" dirty="0"/>
              <a:t>Medida de la energía de la pista (Tipo: float64)</a:t>
            </a:r>
          </a:p>
          <a:p>
            <a:pPr marL="0" lvl="0" indent="0" algn="l" rtl="0">
              <a:spcBef>
                <a:spcPts val="0"/>
              </a:spcBef>
              <a:spcAft>
                <a:spcPts val="0"/>
              </a:spcAft>
              <a:buNone/>
            </a:pPr>
            <a:r>
              <a:rPr lang="es-ES" b="1" dirty="0" err="1"/>
              <a:t>key</a:t>
            </a:r>
            <a:r>
              <a:rPr lang="es-ES" b="1" dirty="0"/>
              <a:t>: </a:t>
            </a:r>
            <a:r>
              <a:rPr lang="es-ES" dirty="0"/>
              <a:t>Tono de la pista (Tipo: int64)</a:t>
            </a:r>
          </a:p>
          <a:p>
            <a:pPr marL="0" lvl="0" indent="0" algn="l" rtl="0">
              <a:spcBef>
                <a:spcPts val="0"/>
              </a:spcBef>
              <a:spcAft>
                <a:spcPts val="0"/>
              </a:spcAft>
              <a:buNone/>
            </a:pPr>
            <a:r>
              <a:rPr lang="es-ES" b="1" dirty="0" err="1"/>
              <a:t>loudness</a:t>
            </a:r>
            <a:r>
              <a:rPr lang="es-ES" b="1" dirty="0"/>
              <a:t>: </a:t>
            </a:r>
            <a:r>
              <a:rPr lang="es-ES" dirty="0"/>
              <a:t>Volumen general de la pista en decibelios (Tipo: float64).</a:t>
            </a:r>
            <a:endParaRPr dirty="0"/>
          </a:p>
        </p:txBody>
      </p:sp>
      <p:sp>
        <p:nvSpPr>
          <p:cNvPr id="18" name="Rectangle 5">
            <a:extLst>
              <a:ext uri="{FF2B5EF4-FFF2-40B4-BE49-F238E27FC236}">
                <a16:creationId xmlns:a16="http://schemas.microsoft.com/office/drawing/2014/main" id="{182BD821-6B0A-ACBF-9A93-E5ABC1D84541}"/>
              </a:ext>
            </a:extLst>
          </p:cNvPr>
          <p:cNvSpPr>
            <a:spLocks noChangeArrowheads="1"/>
          </p:cNvSpPr>
          <p:nvPr/>
        </p:nvSpPr>
        <p:spPr bwMode="auto">
          <a:xfrm>
            <a:off x="4787590" y="1037727"/>
            <a:ext cx="4310549" cy="3447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endParaRPr kumimoji="0" lang="es-AR" altLang="es-AR"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s-AR" altLang="es-AR" sz="1050" b="1" i="0" u="none" strike="noStrike" cap="none" normalizeH="0" baseline="0" dirty="0" err="1">
                <a:ln>
                  <a:noFill/>
                </a:ln>
                <a:solidFill>
                  <a:schemeClr val="tx1"/>
                </a:solidFill>
                <a:effectLst/>
                <a:latin typeface="Arial" panose="020B0604020202020204" pitchFamily="34" charset="0"/>
              </a:rPr>
              <a:t>mode</a:t>
            </a:r>
            <a:r>
              <a:rPr kumimoji="0" lang="es-AR" altLang="es-AR" sz="1050" b="0" i="0" u="none" strike="noStrike" cap="none" normalizeH="0" baseline="0" dirty="0">
                <a:ln>
                  <a:noFill/>
                </a:ln>
                <a:solidFill>
                  <a:schemeClr val="tx1"/>
                </a:solidFill>
                <a:effectLst/>
                <a:latin typeface="Arial" panose="020B0604020202020204" pitchFamily="34" charset="0"/>
              </a:rPr>
              <a:t>: Modalidad de la pista (mayor o menor) (Tipo: </a:t>
            </a:r>
            <a:r>
              <a:rPr kumimoji="0" lang="es-AR" altLang="es-AR" sz="1050" b="0" i="0" u="none" strike="noStrike" cap="none" normalizeH="0" baseline="0" dirty="0">
                <a:ln>
                  <a:noFill/>
                </a:ln>
                <a:solidFill>
                  <a:schemeClr val="tx1"/>
                </a:solidFill>
                <a:effectLst/>
                <a:latin typeface="Arial Unicode MS" panose="020B0604020202020204" pitchFamily="34" charset="-128"/>
              </a:rPr>
              <a:t>int64</a:t>
            </a:r>
            <a:r>
              <a:rPr kumimoji="0" lang="es-AR" altLang="es-AR" sz="1050" b="0" i="0" u="none" strike="noStrike" cap="none" normalizeH="0" baseline="0" dirty="0">
                <a:ln>
                  <a:noFill/>
                </a:ln>
                <a:solidFill>
                  <a:schemeClr val="tx1"/>
                </a:solidFill>
                <a:effectLst/>
              </a:rPr>
              <a:t>)</a:t>
            </a:r>
            <a:endParaRPr kumimoji="0" lang="es-AR" altLang="es-AR" sz="105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s-AR" altLang="es-AR" sz="1050" b="1" i="0" u="none" strike="noStrike" cap="none" normalizeH="0" baseline="0" dirty="0" err="1">
                <a:ln>
                  <a:noFill/>
                </a:ln>
                <a:solidFill>
                  <a:schemeClr val="tx1"/>
                </a:solidFill>
                <a:effectLst/>
                <a:latin typeface="Arial" panose="020B0604020202020204" pitchFamily="34" charset="0"/>
              </a:rPr>
              <a:t>speechiness</a:t>
            </a:r>
            <a:r>
              <a:rPr kumimoji="0" lang="es-AR" altLang="es-AR" sz="1050" b="0" i="0" u="none" strike="noStrike" cap="none" normalizeH="0" baseline="0" dirty="0">
                <a:ln>
                  <a:noFill/>
                </a:ln>
                <a:solidFill>
                  <a:schemeClr val="tx1"/>
                </a:solidFill>
                <a:effectLst/>
                <a:latin typeface="Arial" panose="020B0604020202020204" pitchFamily="34" charset="0"/>
              </a:rPr>
              <a:t>: Medida de la presencia de palabras habladas en la pista (Tipo: </a:t>
            </a:r>
            <a:r>
              <a:rPr kumimoji="0" lang="es-AR" altLang="es-AR" sz="1050" b="0" i="0" u="none" strike="noStrike" cap="none" normalizeH="0" baseline="0" dirty="0">
                <a:ln>
                  <a:noFill/>
                </a:ln>
                <a:solidFill>
                  <a:schemeClr val="tx1"/>
                </a:solidFill>
                <a:effectLst/>
                <a:latin typeface="Arial Unicode MS" panose="020B0604020202020204" pitchFamily="34" charset="-128"/>
              </a:rPr>
              <a:t>float64</a:t>
            </a:r>
            <a:r>
              <a:rPr kumimoji="0" lang="es-AR" altLang="es-AR" sz="1050" b="0" i="0" u="none" strike="noStrike" cap="none" normalizeH="0" baseline="0" dirty="0">
                <a:ln>
                  <a:noFill/>
                </a:ln>
                <a:solidFill>
                  <a:schemeClr val="tx1"/>
                </a:solidFill>
                <a:effectLst/>
              </a:rPr>
              <a:t>)</a:t>
            </a:r>
            <a:endParaRPr kumimoji="0" lang="es-AR" altLang="es-AR" sz="105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s-AR" altLang="es-AR" sz="1050" b="1" i="0" u="none" strike="noStrike" cap="none" normalizeH="0" baseline="0" dirty="0" err="1">
                <a:ln>
                  <a:noFill/>
                </a:ln>
                <a:solidFill>
                  <a:schemeClr val="tx1"/>
                </a:solidFill>
                <a:effectLst/>
                <a:latin typeface="Arial" panose="020B0604020202020204" pitchFamily="34" charset="0"/>
              </a:rPr>
              <a:t>acousticness</a:t>
            </a:r>
            <a:r>
              <a:rPr kumimoji="0" lang="es-AR" altLang="es-AR" sz="1050" b="0" i="0" u="none" strike="noStrike" cap="none" normalizeH="0" baseline="0" dirty="0">
                <a:ln>
                  <a:noFill/>
                </a:ln>
                <a:solidFill>
                  <a:schemeClr val="tx1"/>
                </a:solidFill>
                <a:effectLst/>
                <a:latin typeface="Arial" panose="020B0604020202020204" pitchFamily="34" charset="0"/>
              </a:rPr>
              <a:t>: Medida de cuán acústica es la pista (Tipo: </a:t>
            </a:r>
            <a:r>
              <a:rPr kumimoji="0" lang="es-AR" altLang="es-AR" sz="1050" b="0" i="0" u="none" strike="noStrike" cap="none" normalizeH="0" baseline="0" dirty="0">
                <a:ln>
                  <a:noFill/>
                </a:ln>
                <a:solidFill>
                  <a:schemeClr val="tx1"/>
                </a:solidFill>
                <a:effectLst/>
                <a:latin typeface="Arial Unicode MS" panose="020B0604020202020204" pitchFamily="34" charset="-128"/>
              </a:rPr>
              <a:t>float64</a:t>
            </a:r>
            <a:r>
              <a:rPr kumimoji="0" lang="es-AR" altLang="es-AR" sz="1050" b="0" i="0" u="none" strike="noStrike" cap="none" normalizeH="0" baseline="0" dirty="0">
                <a:ln>
                  <a:noFill/>
                </a:ln>
                <a:solidFill>
                  <a:schemeClr val="tx1"/>
                </a:solidFill>
                <a:effectLst/>
              </a:rPr>
              <a:t>)</a:t>
            </a:r>
            <a:endParaRPr kumimoji="0" lang="es-AR" altLang="es-AR" sz="105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s-AR" altLang="es-AR" sz="1050" b="1" i="0" u="none" strike="noStrike" cap="none" normalizeH="0" baseline="0" dirty="0" err="1">
                <a:ln>
                  <a:noFill/>
                </a:ln>
                <a:solidFill>
                  <a:schemeClr val="tx1"/>
                </a:solidFill>
                <a:effectLst/>
                <a:latin typeface="Arial" panose="020B0604020202020204" pitchFamily="34" charset="0"/>
              </a:rPr>
              <a:t>instrumentalness</a:t>
            </a:r>
            <a:r>
              <a:rPr kumimoji="0" lang="es-AR" altLang="es-AR" sz="1050" b="0" i="0" u="none" strike="noStrike" cap="none" normalizeH="0" baseline="0" dirty="0">
                <a:ln>
                  <a:noFill/>
                </a:ln>
                <a:solidFill>
                  <a:schemeClr val="tx1"/>
                </a:solidFill>
                <a:effectLst/>
                <a:latin typeface="Arial" panose="020B0604020202020204" pitchFamily="34" charset="0"/>
              </a:rPr>
              <a:t>: Medida de la cantidad de instrumentalidad de la pista (Tipo: </a:t>
            </a:r>
            <a:r>
              <a:rPr kumimoji="0" lang="es-AR" altLang="es-AR" sz="1050" b="0" i="0" u="none" strike="noStrike" cap="none" normalizeH="0" baseline="0" dirty="0">
                <a:ln>
                  <a:noFill/>
                </a:ln>
                <a:solidFill>
                  <a:schemeClr val="tx1"/>
                </a:solidFill>
                <a:effectLst/>
                <a:latin typeface="Arial Unicode MS" panose="020B0604020202020204" pitchFamily="34" charset="-128"/>
              </a:rPr>
              <a:t>float64</a:t>
            </a:r>
            <a:r>
              <a:rPr kumimoji="0" lang="es-AR" altLang="es-AR" sz="1050" b="0" i="0" u="none" strike="noStrike" cap="none" normalizeH="0" baseline="0" dirty="0">
                <a:ln>
                  <a:noFill/>
                </a:ln>
                <a:solidFill>
                  <a:schemeClr val="tx1"/>
                </a:solidFill>
                <a:effectLst/>
              </a:rPr>
              <a:t>)</a:t>
            </a:r>
            <a:endParaRPr kumimoji="0" lang="es-AR" altLang="es-AR" sz="105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s-AR" altLang="es-AR" sz="1050" b="1" i="0" u="none" strike="noStrike" cap="none" normalizeH="0" baseline="0" dirty="0" err="1">
                <a:ln>
                  <a:noFill/>
                </a:ln>
                <a:solidFill>
                  <a:schemeClr val="tx1"/>
                </a:solidFill>
                <a:effectLst/>
                <a:latin typeface="Arial" panose="020B0604020202020204" pitchFamily="34" charset="0"/>
              </a:rPr>
              <a:t>liveness</a:t>
            </a:r>
            <a:r>
              <a:rPr kumimoji="0" lang="es-AR" altLang="es-AR" sz="1050" b="0" i="0" u="none" strike="noStrike" cap="none" normalizeH="0" baseline="0" dirty="0">
                <a:ln>
                  <a:noFill/>
                </a:ln>
                <a:solidFill>
                  <a:schemeClr val="tx1"/>
                </a:solidFill>
                <a:effectLst/>
                <a:latin typeface="Arial" panose="020B0604020202020204" pitchFamily="34" charset="0"/>
              </a:rPr>
              <a:t>: Medida de la presencia de audiencia en vivo en la grabación (Tipo: </a:t>
            </a:r>
            <a:r>
              <a:rPr kumimoji="0" lang="es-AR" altLang="es-AR" sz="1050" b="0" i="0" u="none" strike="noStrike" cap="none" normalizeH="0" baseline="0" dirty="0">
                <a:ln>
                  <a:noFill/>
                </a:ln>
                <a:solidFill>
                  <a:schemeClr val="tx1"/>
                </a:solidFill>
                <a:effectLst/>
                <a:latin typeface="Arial Unicode MS" panose="020B0604020202020204" pitchFamily="34" charset="-128"/>
              </a:rPr>
              <a:t>float64</a:t>
            </a:r>
            <a:r>
              <a:rPr kumimoji="0" lang="es-AR" altLang="es-AR" sz="1050" b="0" i="0" u="none" strike="noStrike" cap="none" normalizeH="0" baseline="0" dirty="0">
                <a:ln>
                  <a:noFill/>
                </a:ln>
                <a:solidFill>
                  <a:schemeClr val="tx1"/>
                </a:solidFill>
                <a:effectLst/>
              </a:rPr>
              <a:t>)</a:t>
            </a:r>
            <a:endParaRPr kumimoji="0" lang="es-AR" altLang="es-AR" sz="105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s-AR" altLang="es-AR" sz="1050" b="1" i="0" u="none" strike="noStrike" cap="none" normalizeH="0" baseline="0" dirty="0" err="1">
                <a:ln>
                  <a:noFill/>
                </a:ln>
                <a:solidFill>
                  <a:schemeClr val="tx1"/>
                </a:solidFill>
                <a:effectLst/>
                <a:latin typeface="Arial" panose="020B0604020202020204" pitchFamily="34" charset="0"/>
              </a:rPr>
              <a:t>valence</a:t>
            </a:r>
            <a:r>
              <a:rPr kumimoji="0" lang="es-AR" altLang="es-AR" sz="1050" b="0" i="0" u="none" strike="noStrike" cap="none" normalizeH="0" baseline="0" dirty="0">
                <a:ln>
                  <a:noFill/>
                </a:ln>
                <a:solidFill>
                  <a:schemeClr val="tx1"/>
                </a:solidFill>
                <a:effectLst/>
                <a:latin typeface="Arial" panose="020B0604020202020204" pitchFamily="34" charset="0"/>
              </a:rPr>
              <a:t>: Medida de la positividad de la pista (Tipo: </a:t>
            </a:r>
            <a:r>
              <a:rPr kumimoji="0" lang="es-AR" altLang="es-AR" sz="1050" b="0" i="0" u="none" strike="noStrike" cap="none" normalizeH="0" baseline="0" dirty="0">
                <a:ln>
                  <a:noFill/>
                </a:ln>
                <a:solidFill>
                  <a:schemeClr val="tx1"/>
                </a:solidFill>
                <a:effectLst/>
                <a:latin typeface="Arial Unicode MS" panose="020B0604020202020204" pitchFamily="34" charset="-128"/>
              </a:rPr>
              <a:t>float64</a:t>
            </a:r>
            <a:r>
              <a:rPr kumimoji="0" lang="es-AR" altLang="es-AR" sz="1050" b="0" i="0" u="none" strike="noStrike" cap="none" normalizeH="0" baseline="0" dirty="0">
                <a:ln>
                  <a:noFill/>
                </a:ln>
                <a:solidFill>
                  <a:schemeClr val="tx1"/>
                </a:solidFill>
                <a:effectLst/>
              </a:rPr>
              <a:t>)</a:t>
            </a:r>
            <a:endParaRPr kumimoji="0" lang="es-AR" altLang="es-AR" sz="105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s-AR" altLang="es-AR" sz="1050" b="1" i="0" u="none" strike="noStrike" cap="none" normalizeH="0" baseline="0" dirty="0">
                <a:ln>
                  <a:noFill/>
                </a:ln>
                <a:solidFill>
                  <a:schemeClr val="tx1"/>
                </a:solidFill>
                <a:effectLst/>
                <a:latin typeface="Arial" panose="020B0604020202020204" pitchFamily="34" charset="0"/>
              </a:rPr>
              <a:t>tempo</a:t>
            </a:r>
            <a:r>
              <a:rPr kumimoji="0" lang="es-AR" altLang="es-AR" sz="1050" b="0" i="0" u="none" strike="noStrike" cap="none" normalizeH="0" baseline="0" dirty="0">
                <a:ln>
                  <a:noFill/>
                </a:ln>
                <a:solidFill>
                  <a:schemeClr val="tx1"/>
                </a:solidFill>
                <a:effectLst/>
                <a:latin typeface="Arial" panose="020B0604020202020204" pitchFamily="34" charset="0"/>
              </a:rPr>
              <a:t>: Tempo de la pista en BPM (Tipo: </a:t>
            </a:r>
            <a:r>
              <a:rPr kumimoji="0" lang="es-AR" altLang="es-AR" sz="1050" b="0" i="0" u="none" strike="noStrike" cap="none" normalizeH="0" baseline="0" dirty="0">
                <a:ln>
                  <a:noFill/>
                </a:ln>
                <a:solidFill>
                  <a:schemeClr val="tx1"/>
                </a:solidFill>
                <a:effectLst/>
                <a:latin typeface="Arial Unicode MS" panose="020B0604020202020204" pitchFamily="34" charset="-128"/>
              </a:rPr>
              <a:t>float64</a:t>
            </a:r>
            <a:r>
              <a:rPr kumimoji="0" lang="es-AR" altLang="es-AR" sz="1050" b="0" i="0" u="none" strike="noStrike" cap="none" normalizeH="0" baseline="0" dirty="0">
                <a:ln>
                  <a:noFill/>
                </a:ln>
                <a:solidFill>
                  <a:schemeClr val="tx1"/>
                </a:solidFill>
                <a:effectLst/>
              </a:rPr>
              <a:t>)</a:t>
            </a:r>
            <a:endParaRPr kumimoji="0" lang="es-AR" altLang="es-AR" sz="105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s-AR" altLang="es-AR" sz="1050" b="1" i="0" u="none" strike="noStrike" cap="none" normalizeH="0" baseline="0" dirty="0" err="1">
                <a:ln>
                  <a:noFill/>
                </a:ln>
                <a:solidFill>
                  <a:schemeClr val="tx1"/>
                </a:solidFill>
                <a:effectLst/>
                <a:latin typeface="Arial" panose="020B0604020202020204" pitchFamily="34" charset="0"/>
              </a:rPr>
              <a:t>type</a:t>
            </a:r>
            <a:r>
              <a:rPr kumimoji="0" lang="es-AR" altLang="es-AR" sz="1050" b="0" i="0" u="none" strike="noStrike" cap="none" normalizeH="0" baseline="0" dirty="0">
                <a:ln>
                  <a:noFill/>
                </a:ln>
                <a:solidFill>
                  <a:schemeClr val="tx1"/>
                </a:solidFill>
                <a:effectLst/>
                <a:latin typeface="Arial" panose="020B0604020202020204" pitchFamily="34" charset="0"/>
              </a:rPr>
              <a:t>: Tipo de pista (Tipo: </a:t>
            </a:r>
            <a:r>
              <a:rPr kumimoji="0" lang="es-AR" altLang="es-AR" sz="1050" b="0" i="0" u="none" strike="noStrike" cap="none" normalizeH="0" baseline="0" dirty="0" err="1">
                <a:ln>
                  <a:noFill/>
                </a:ln>
                <a:solidFill>
                  <a:schemeClr val="tx1"/>
                </a:solidFill>
                <a:effectLst/>
                <a:latin typeface="Arial Unicode MS" panose="020B0604020202020204" pitchFamily="34" charset="-128"/>
              </a:rPr>
              <a:t>object</a:t>
            </a:r>
            <a:r>
              <a:rPr kumimoji="0" lang="es-AR" altLang="es-AR" sz="1050" b="0" i="0" u="none" strike="noStrike" cap="none" normalizeH="0" baseline="0" dirty="0">
                <a:ln>
                  <a:noFill/>
                </a:ln>
                <a:solidFill>
                  <a:schemeClr val="tx1"/>
                </a:solidFill>
                <a:effectLst/>
              </a:rPr>
              <a:t>)</a:t>
            </a:r>
            <a:endParaRPr kumimoji="0" lang="es-AR" altLang="es-AR" sz="105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s-AR" altLang="es-AR" sz="1050" b="1" i="0" u="none" strike="noStrike" cap="none" normalizeH="0" baseline="0" dirty="0" err="1">
                <a:ln>
                  <a:noFill/>
                </a:ln>
                <a:solidFill>
                  <a:schemeClr val="tx1"/>
                </a:solidFill>
                <a:effectLst/>
                <a:latin typeface="Arial" panose="020B0604020202020204" pitchFamily="34" charset="0"/>
              </a:rPr>
              <a:t>uri</a:t>
            </a:r>
            <a:r>
              <a:rPr kumimoji="0" lang="es-AR" altLang="es-AR" sz="1050" b="0" i="0" u="none" strike="noStrike" cap="none" normalizeH="0" baseline="0" dirty="0">
                <a:ln>
                  <a:noFill/>
                </a:ln>
                <a:solidFill>
                  <a:schemeClr val="tx1"/>
                </a:solidFill>
                <a:effectLst/>
                <a:latin typeface="Arial" panose="020B0604020202020204" pitchFamily="34" charset="0"/>
              </a:rPr>
              <a:t>: URI de la pista en Spotify (Tipo: </a:t>
            </a:r>
            <a:r>
              <a:rPr kumimoji="0" lang="es-AR" altLang="es-AR" sz="1050" b="0" i="0" u="none" strike="noStrike" cap="none" normalizeH="0" baseline="0" dirty="0" err="1">
                <a:ln>
                  <a:noFill/>
                </a:ln>
                <a:solidFill>
                  <a:schemeClr val="tx1"/>
                </a:solidFill>
                <a:effectLst/>
                <a:latin typeface="Arial Unicode MS" panose="020B0604020202020204" pitchFamily="34" charset="-128"/>
              </a:rPr>
              <a:t>object</a:t>
            </a:r>
            <a:r>
              <a:rPr kumimoji="0" lang="es-AR" altLang="es-AR" sz="1050" b="0" i="0" u="none" strike="noStrike" cap="none" normalizeH="0" baseline="0" dirty="0">
                <a:ln>
                  <a:noFill/>
                </a:ln>
                <a:solidFill>
                  <a:schemeClr val="tx1"/>
                </a:solidFill>
                <a:effectLst/>
              </a:rPr>
              <a:t>)</a:t>
            </a:r>
            <a:endParaRPr kumimoji="0" lang="es-AR" altLang="es-AR" sz="105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s-AR" altLang="es-AR" sz="1050" b="1" i="0" u="none" strike="noStrike" cap="none" normalizeH="0" baseline="0" dirty="0" err="1">
                <a:ln>
                  <a:noFill/>
                </a:ln>
                <a:solidFill>
                  <a:schemeClr val="tx1"/>
                </a:solidFill>
                <a:effectLst/>
                <a:latin typeface="Arial" panose="020B0604020202020204" pitchFamily="34" charset="0"/>
              </a:rPr>
              <a:t>track_href</a:t>
            </a:r>
            <a:r>
              <a:rPr kumimoji="0" lang="es-AR" altLang="es-AR" sz="1050" b="0" i="0" u="none" strike="noStrike" cap="none" normalizeH="0" baseline="0" dirty="0">
                <a:ln>
                  <a:noFill/>
                </a:ln>
                <a:solidFill>
                  <a:schemeClr val="tx1"/>
                </a:solidFill>
                <a:effectLst/>
                <a:latin typeface="Arial" panose="020B0604020202020204" pitchFamily="34" charset="0"/>
              </a:rPr>
              <a:t>: Enlace a la pista en la API de Spotify (Tipo: </a:t>
            </a:r>
            <a:r>
              <a:rPr kumimoji="0" lang="es-AR" altLang="es-AR" sz="1050" b="0" i="0" u="none" strike="noStrike" cap="none" normalizeH="0" baseline="0" dirty="0" err="1">
                <a:ln>
                  <a:noFill/>
                </a:ln>
                <a:solidFill>
                  <a:schemeClr val="tx1"/>
                </a:solidFill>
                <a:effectLst/>
                <a:latin typeface="Arial Unicode MS" panose="020B0604020202020204" pitchFamily="34" charset="-128"/>
              </a:rPr>
              <a:t>object</a:t>
            </a:r>
            <a:r>
              <a:rPr kumimoji="0" lang="es-AR" altLang="es-AR" sz="1050" b="0" i="0" u="none" strike="noStrike" cap="none" normalizeH="0" baseline="0" dirty="0">
                <a:ln>
                  <a:noFill/>
                </a:ln>
                <a:solidFill>
                  <a:schemeClr val="tx1"/>
                </a:solidFill>
                <a:effectLst/>
              </a:rPr>
              <a:t>)</a:t>
            </a:r>
            <a:endParaRPr kumimoji="0" lang="es-AR" altLang="es-AR" sz="105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s-AR" altLang="es-AR" sz="1050" b="1" i="0" u="none" strike="noStrike" cap="none" normalizeH="0" baseline="0" dirty="0" err="1">
                <a:ln>
                  <a:noFill/>
                </a:ln>
                <a:solidFill>
                  <a:schemeClr val="tx1"/>
                </a:solidFill>
                <a:effectLst/>
                <a:latin typeface="Arial" panose="020B0604020202020204" pitchFamily="34" charset="0"/>
              </a:rPr>
              <a:t>analysis_url</a:t>
            </a:r>
            <a:r>
              <a:rPr kumimoji="0" lang="es-AR" altLang="es-AR" sz="1050" b="0" i="0" u="none" strike="noStrike" cap="none" normalizeH="0" baseline="0" dirty="0">
                <a:ln>
                  <a:noFill/>
                </a:ln>
                <a:solidFill>
                  <a:schemeClr val="tx1"/>
                </a:solidFill>
                <a:effectLst/>
                <a:latin typeface="Arial" panose="020B0604020202020204" pitchFamily="34" charset="0"/>
              </a:rPr>
              <a:t>: Enlace al análisis de la pista en la API de Spotify (Tipo: </a:t>
            </a:r>
            <a:r>
              <a:rPr kumimoji="0" lang="es-AR" altLang="es-AR" sz="1050" b="0" i="0" u="none" strike="noStrike" cap="none" normalizeH="0" baseline="0" dirty="0" err="1">
                <a:ln>
                  <a:noFill/>
                </a:ln>
                <a:solidFill>
                  <a:schemeClr val="tx1"/>
                </a:solidFill>
                <a:effectLst/>
                <a:latin typeface="Arial Unicode MS" panose="020B0604020202020204" pitchFamily="34" charset="-128"/>
              </a:rPr>
              <a:t>object</a:t>
            </a:r>
            <a:r>
              <a:rPr kumimoji="0" lang="es-AR" altLang="es-AR" sz="1050" b="0" i="0" u="none" strike="noStrike" cap="none" normalizeH="0" baseline="0" dirty="0">
                <a:ln>
                  <a:noFill/>
                </a:ln>
                <a:solidFill>
                  <a:schemeClr val="tx1"/>
                </a:solidFill>
                <a:effectLst/>
              </a:rPr>
              <a:t>)</a:t>
            </a:r>
            <a:endParaRPr kumimoji="0" lang="es-AR" altLang="es-AR" sz="105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s-AR" altLang="es-AR" sz="1050" b="1" i="0" u="none" strike="noStrike" cap="none" normalizeH="0" baseline="0" dirty="0" err="1">
                <a:ln>
                  <a:noFill/>
                </a:ln>
                <a:solidFill>
                  <a:schemeClr val="tx1"/>
                </a:solidFill>
                <a:effectLst/>
                <a:latin typeface="Arial" panose="020B0604020202020204" pitchFamily="34" charset="0"/>
              </a:rPr>
              <a:t>time_signature</a:t>
            </a:r>
            <a:r>
              <a:rPr kumimoji="0" lang="es-AR" altLang="es-AR" sz="1050" b="0" i="0" u="none" strike="noStrike" cap="none" normalizeH="0" baseline="0" dirty="0">
                <a:ln>
                  <a:noFill/>
                </a:ln>
                <a:solidFill>
                  <a:schemeClr val="tx1"/>
                </a:solidFill>
                <a:effectLst/>
                <a:latin typeface="Arial" panose="020B0604020202020204" pitchFamily="34" charset="0"/>
              </a:rPr>
              <a:t>: Compás de la pista (Tipo: </a:t>
            </a:r>
            <a:r>
              <a:rPr kumimoji="0" lang="es-AR" altLang="es-AR" sz="1050" b="0" i="0" u="none" strike="noStrike" cap="none" normalizeH="0" baseline="0" dirty="0">
                <a:ln>
                  <a:noFill/>
                </a:ln>
                <a:solidFill>
                  <a:schemeClr val="tx1"/>
                </a:solidFill>
                <a:effectLst/>
                <a:latin typeface="Arial Unicode MS" panose="020B0604020202020204" pitchFamily="34" charset="-128"/>
              </a:rPr>
              <a:t>int64</a:t>
            </a:r>
            <a:r>
              <a:rPr kumimoji="0" lang="es-AR" altLang="es-AR" sz="600" b="0" i="0" u="none" strike="noStrike" cap="none" normalizeH="0" baseline="0" dirty="0">
                <a:ln>
                  <a:noFill/>
                </a:ln>
                <a:solidFill>
                  <a:schemeClr val="tx1"/>
                </a:solidFill>
                <a:effectLst/>
              </a:rPr>
              <a:t>)</a:t>
            </a:r>
            <a:endParaRPr kumimoji="0" lang="es-AR" altLang="es-AR"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s-AR" altLang="es-AR" sz="700" b="1"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s-AR" altLang="es-AR" sz="700" b="1" i="0" u="none" strike="noStrike" cap="none" normalizeH="0" baseline="0" dirty="0">
                <a:ln>
                  <a:noFill/>
                </a:ln>
                <a:solidFill>
                  <a:schemeClr val="tx1"/>
                </a:solidFill>
                <a:effectLst/>
                <a:latin typeface="Arial" panose="020B0604020202020204" pitchFamily="34" charset="0"/>
              </a:rPr>
              <a:t>Tipos de Datos</a:t>
            </a:r>
          </a:p>
          <a:p>
            <a:pPr marR="0" lvl="0" algn="l" defTabSz="914400" rtl="0" eaLnBrk="0" fontAlgn="base" latinLnBrk="0" hangingPunct="0">
              <a:lnSpc>
                <a:spcPct val="100000"/>
              </a:lnSpc>
              <a:spcBef>
                <a:spcPct val="0"/>
              </a:spcBef>
              <a:spcAft>
                <a:spcPct val="0"/>
              </a:spcAft>
              <a:buClrTx/>
              <a:buSzTx/>
              <a:tabLst/>
            </a:pPr>
            <a:endParaRPr kumimoji="0" lang="es-AR" altLang="es-AR"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2"/>
          <p:cNvSpPr/>
          <p:nvPr/>
        </p:nvSpPr>
        <p:spPr>
          <a:xfrm>
            <a:off x="288525" y="3441950"/>
            <a:ext cx="2760600" cy="3249300"/>
          </a:xfrm>
          <a:prstGeom prst="round2SameRect">
            <a:avLst>
              <a:gd name="adj1" fmla="val 31395"/>
              <a:gd name="adj2" fmla="val 0"/>
            </a:avLst>
          </a:prstGeom>
          <a:noFill/>
          <a:ln w="1524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2"/>
          <p:cNvSpPr/>
          <p:nvPr/>
        </p:nvSpPr>
        <p:spPr>
          <a:xfrm rot="10800000">
            <a:off x="2439625" y="-139525"/>
            <a:ext cx="1731300" cy="1072500"/>
          </a:xfrm>
          <a:prstGeom prst="round2SameRect">
            <a:avLst>
              <a:gd name="adj1" fmla="val 40354"/>
              <a:gd name="adj2" fmla="val 0"/>
            </a:avLst>
          </a:prstGeom>
          <a:noFill/>
          <a:ln w="1143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2"/>
          <p:cNvSpPr txBox="1">
            <a:spLocks noGrp="1"/>
          </p:cNvSpPr>
          <p:nvPr>
            <p:ph type="title"/>
          </p:nvPr>
        </p:nvSpPr>
        <p:spPr>
          <a:xfrm>
            <a:off x="4047175" y="2236925"/>
            <a:ext cx="4383600" cy="162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Preguntas a Responder</a:t>
            </a:r>
            <a:endParaRPr dirty="0"/>
          </a:p>
        </p:txBody>
      </p:sp>
      <p:sp>
        <p:nvSpPr>
          <p:cNvPr id="219" name="Google Shape;219;p32"/>
          <p:cNvSpPr txBox="1">
            <a:spLocks noGrp="1"/>
          </p:cNvSpPr>
          <p:nvPr>
            <p:ph type="title" idx="2"/>
          </p:nvPr>
        </p:nvSpPr>
        <p:spPr>
          <a:xfrm>
            <a:off x="4047175" y="1279975"/>
            <a:ext cx="1474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221" name="Google Shape;221;p32"/>
          <p:cNvSpPr/>
          <p:nvPr/>
        </p:nvSpPr>
        <p:spPr>
          <a:xfrm>
            <a:off x="7995150" y="0"/>
            <a:ext cx="2200800" cy="220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2"/>
          <p:cNvSpPr/>
          <p:nvPr/>
        </p:nvSpPr>
        <p:spPr>
          <a:xfrm>
            <a:off x="3473825" y="4363250"/>
            <a:ext cx="1667700" cy="1667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1118452"/>
      </p:ext>
    </p:extLst>
  </p:cSld>
  <p:clrMapOvr>
    <a:masterClrMapping/>
  </p:clrMapOvr>
</p:sld>
</file>

<file path=ppt/theme/theme1.xml><?xml version="1.0" encoding="utf-8"?>
<a:theme xmlns:a="http://schemas.openxmlformats.org/drawingml/2006/main" name="Call Center Project Proposal by Slidesgo">
  <a:themeElements>
    <a:clrScheme name="Simple Light">
      <a:dk1>
        <a:srgbClr val="1C1B19"/>
      </a:dk1>
      <a:lt1>
        <a:srgbClr val="FBF4EA"/>
      </a:lt1>
      <a:dk2>
        <a:srgbClr val="C20F4C"/>
      </a:dk2>
      <a:lt2>
        <a:srgbClr val="FFE1E1"/>
      </a:lt2>
      <a:accent1>
        <a:srgbClr val="FF751E"/>
      </a:accent1>
      <a:accent2>
        <a:srgbClr val="FFFFFF"/>
      </a:accent2>
      <a:accent3>
        <a:srgbClr val="A8A6A6"/>
      </a:accent3>
      <a:accent4>
        <a:srgbClr val="FFFFFF"/>
      </a:accent4>
      <a:accent5>
        <a:srgbClr val="FFFFFF"/>
      </a:accent5>
      <a:accent6>
        <a:srgbClr val="FFFFFF"/>
      </a:accent6>
      <a:hlink>
        <a:srgbClr val="1C1B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1021</Words>
  <Application>Microsoft Office PowerPoint</Application>
  <PresentationFormat>Presentación en pantalla (16:9)</PresentationFormat>
  <Paragraphs>78</Paragraphs>
  <Slides>14</Slides>
  <Notes>14</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14</vt:i4>
      </vt:variant>
    </vt:vector>
  </HeadingPairs>
  <TitlesOfParts>
    <vt:vector size="22" baseType="lpstr">
      <vt:lpstr>Nunito Light</vt:lpstr>
      <vt:lpstr>Arial Unicode MS</vt:lpstr>
      <vt:lpstr>Open Sans Medium</vt:lpstr>
      <vt:lpstr>Monda</vt:lpstr>
      <vt:lpstr>Arial</vt:lpstr>
      <vt:lpstr>Open Sans</vt:lpstr>
      <vt:lpstr>Raleway</vt:lpstr>
      <vt:lpstr>Call Center Project Proposal by Slidesgo</vt:lpstr>
      <vt:lpstr>Proyecto DS II Spotify Lists</vt:lpstr>
      <vt:lpstr>Table of contents</vt:lpstr>
      <vt:lpstr>How to create a project proposal</vt:lpstr>
      <vt:lpstr>Motivación y Audiencia</vt:lpstr>
      <vt:lpstr>Motivación y Audiencia</vt:lpstr>
      <vt:lpstr>Motivación y Audiencia</vt:lpstr>
      <vt:lpstr>Metadatos</vt:lpstr>
      <vt:lpstr>Metadatos</vt:lpstr>
      <vt:lpstr>Preguntas a Responder</vt:lpstr>
      <vt:lpstr>Preguntas a Responder</vt:lpstr>
      <vt:lpstr>Gráficas e Insights</vt:lpstr>
      <vt:lpstr>Gráficas</vt:lpstr>
      <vt:lpstr>Gráficas</vt:lpstr>
      <vt:lpstr>Gráficas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Matias Barcina</dc:creator>
  <cp:lastModifiedBy>Matias Barcina</cp:lastModifiedBy>
  <cp:revision>1</cp:revision>
  <dcterms:modified xsi:type="dcterms:W3CDTF">2024-07-11T23:53:18Z</dcterms:modified>
</cp:coreProperties>
</file>