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35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532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92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73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987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031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16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20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91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84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81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3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624012"/>
            <a:ext cx="7772400" cy="1470025"/>
          </a:xfrm>
        </p:spPr>
        <p:txBody>
          <a:bodyPr>
            <a:normAutofit/>
          </a:bodyPr>
          <a:lstStyle/>
          <a:p>
            <a:r>
              <a:rPr lang="it-IT" sz="8000" dirty="0" smtClean="0"/>
              <a:t>Go </a:t>
            </a:r>
            <a:r>
              <a:rPr lang="it-IT" sz="8000" dirty="0" err="1" smtClean="0"/>
              <a:t>Softair</a:t>
            </a:r>
            <a:endParaRPr lang="it-IT" sz="8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it-IT" sz="5100" b="1" i="1" dirty="0" smtClean="0">
                <a:solidFill>
                  <a:schemeClr val="tx1"/>
                </a:solidFill>
              </a:rPr>
              <a:t>Progetto di Programmazione Web  proposto da:</a:t>
            </a:r>
          </a:p>
          <a:p>
            <a:endParaRPr lang="it-IT" sz="5100" b="1" i="1" dirty="0" smtClean="0">
              <a:solidFill>
                <a:schemeClr val="tx1"/>
              </a:solidFill>
            </a:endParaRPr>
          </a:p>
          <a:p>
            <a:r>
              <a:rPr lang="it-IT" sz="5100" b="1" i="1" dirty="0" smtClean="0">
                <a:solidFill>
                  <a:schemeClr val="tx1"/>
                </a:solidFill>
              </a:rPr>
              <a:t>Davide Giancola</a:t>
            </a:r>
          </a:p>
          <a:p>
            <a:r>
              <a:rPr lang="it-IT" sz="5100" b="1" i="1" dirty="0" smtClean="0">
                <a:solidFill>
                  <a:schemeClr val="tx1"/>
                </a:solidFill>
              </a:rPr>
              <a:t>Vincenzo Cavallo</a:t>
            </a:r>
          </a:p>
          <a:p>
            <a:r>
              <a:rPr lang="it-IT" sz="5100" b="1" i="1" dirty="0" smtClean="0">
                <a:solidFill>
                  <a:schemeClr val="tx1"/>
                </a:solidFill>
              </a:rPr>
              <a:t>Mattia </a:t>
            </a:r>
            <a:r>
              <a:rPr lang="it-IT" sz="5100" b="1" i="1" dirty="0" err="1" smtClean="0">
                <a:solidFill>
                  <a:schemeClr val="tx1"/>
                </a:solidFill>
              </a:rPr>
              <a:t>Ciolli</a:t>
            </a:r>
            <a:endParaRPr lang="it-IT" sz="5100" b="1" i="1" dirty="0" smtClean="0">
              <a:solidFill>
                <a:schemeClr val="tx1"/>
              </a:solidFill>
            </a:endParaRPr>
          </a:p>
          <a:p>
            <a:endParaRPr lang="it-IT" dirty="0"/>
          </a:p>
        </p:txBody>
      </p:sp>
      <p:pic>
        <p:nvPicPr>
          <p:cNvPr id="5" name="Immagine 4" descr="airsof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9144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8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83506"/>
            <a:ext cx="8229600" cy="1143000"/>
          </a:xfrm>
        </p:spPr>
        <p:txBody>
          <a:bodyPr/>
          <a:lstStyle/>
          <a:p>
            <a:r>
              <a:rPr lang="it-IT" dirty="0" smtClean="0"/>
              <a:t>Scopo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04323"/>
            <a:ext cx="8229600" cy="5317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L'applicazione web Go </a:t>
            </a:r>
            <a:r>
              <a:rPr lang="it-IT" dirty="0" err="1" smtClean="0"/>
              <a:t>Softair</a:t>
            </a:r>
            <a:r>
              <a:rPr lang="it-IT" dirty="0" smtClean="0"/>
              <a:t> è volta all'organizzazione e promozione di partite di </a:t>
            </a:r>
            <a:r>
              <a:rPr lang="it-IT" dirty="0" err="1" smtClean="0"/>
              <a:t>softair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Go </a:t>
            </a:r>
            <a:r>
              <a:rPr lang="it-IT" dirty="0" err="1" smtClean="0"/>
              <a:t>Softair</a:t>
            </a:r>
            <a:r>
              <a:rPr lang="it-IT" dirty="0" smtClean="0"/>
              <a:t> è rivolta principalmente a:</a:t>
            </a:r>
          </a:p>
          <a:p>
            <a:r>
              <a:rPr lang="it-IT" dirty="0" smtClean="0"/>
              <a:t>giocatori di </a:t>
            </a:r>
            <a:r>
              <a:rPr lang="it-IT" dirty="0" err="1" smtClean="0"/>
              <a:t>Softair</a:t>
            </a:r>
            <a:r>
              <a:rPr lang="it-IT" dirty="0" smtClean="0"/>
              <a:t> che intendono iscriversi ad una partita</a:t>
            </a:r>
          </a:p>
          <a:p>
            <a:r>
              <a:rPr lang="it-IT" dirty="0" smtClean="0"/>
              <a:t>utenti che vogliono affittare/vendere l’attrezzatura da gioco</a:t>
            </a:r>
          </a:p>
          <a:p>
            <a:r>
              <a:rPr lang="it-IT" dirty="0"/>
              <a:t>o</a:t>
            </a:r>
            <a:r>
              <a:rPr lang="it-IT" dirty="0" smtClean="0"/>
              <a:t>rganizzatori di partite di </a:t>
            </a:r>
            <a:r>
              <a:rPr lang="it-IT" dirty="0" err="1" smtClean="0"/>
              <a:t>Softair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738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170103"/>
            <a:ext cx="8229600" cy="1143000"/>
          </a:xfrm>
        </p:spPr>
        <p:txBody>
          <a:bodyPr/>
          <a:lstStyle/>
          <a:p>
            <a:r>
              <a:rPr lang="it-IT" dirty="0" smtClean="0"/>
              <a:t>Funzionalità implementate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7442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Utente non registrato:</a:t>
            </a:r>
          </a:p>
          <a:p>
            <a:r>
              <a:rPr lang="it-IT" dirty="0" smtClean="0"/>
              <a:t>può fare la ricerca di partite e visualizzarle, ma non può prenotarsi a una di esse</a:t>
            </a:r>
          </a:p>
          <a:p>
            <a:r>
              <a:rPr lang="it-IT" dirty="0" smtClean="0"/>
              <a:t>può visualizzare gli annunci di scambio, affitto e compravendita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729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156290"/>
            <a:ext cx="8229600" cy="1143000"/>
          </a:xfrm>
        </p:spPr>
        <p:txBody>
          <a:bodyPr/>
          <a:lstStyle/>
          <a:p>
            <a:r>
              <a:rPr lang="it-IT" dirty="0" smtClean="0"/>
              <a:t>Funzionalità implementate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6710"/>
            <a:ext cx="8229600" cy="482989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 smtClean="0"/>
              <a:t>Utente registrato:</a:t>
            </a:r>
          </a:p>
          <a:p>
            <a:r>
              <a:rPr lang="it-IT" dirty="0" smtClean="0"/>
              <a:t>si registra attraverso una </a:t>
            </a:r>
            <a:r>
              <a:rPr lang="it-IT" dirty="0" err="1" smtClean="0"/>
              <a:t>form</a:t>
            </a:r>
            <a:r>
              <a:rPr lang="it-IT" dirty="0" smtClean="0"/>
              <a:t> immettendo nome, cognome, nickname,  password, </a:t>
            </a:r>
            <a:r>
              <a:rPr lang="it-IT" dirty="0" smtClean="0"/>
              <a:t>email, via, città, </a:t>
            </a:r>
            <a:r>
              <a:rPr lang="it-IT" dirty="0" err="1" smtClean="0"/>
              <a:t>cap</a:t>
            </a:r>
            <a:endParaRPr lang="it-IT" dirty="0" smtClean="0"/>
          </a:p>
          <a:p>
            <a:r>
              <a:rPr lang="it-IT" dirty="0" smtClean="0"/>
              <a:t>può </a:t>
            </a:r>
            <a:r>
              <a:rPr lang="it-IT" dirty="0" smtClean="0"/>
              <a:t>cercare partite in una </a:t>
            </a:r>
            <a:r>
              <a:rPr lang="it-IT" dirty="0" smtClean="0"/>
              <a:t>certa data. Alla ricerca verranno visualizzati tutti </a:t>
            </a:r>
            <a:r>
              <a:rPr lang="it-IT" dirty="0" smtClean="0"/>
              <a:t>le partite </a:t>
            </a:r>
            <a:r>
              <a:rPr lang="it-IT" dirty="0" smtClean="0"/>
              <a:t>dove sono disponibili partite nella data cercata</a:t>
            </a:r>
          </a:p>
          <a:p>
            <a:r>
              <a:rPr lang="it-IT" dirty="0" smtClean="0"/>
              <a:t>può iscriversi alla partita</a:t>
            </a:r>
          </a:p>
          <a:p>
            <a:r>
              <a:rPr lang="it-IT" dirty="0" smtClean="0"/>
              <a:t>può </a:t>
            </a:r>
            <a:r>
              <a:rPr lang="it-IT" dirty="0" smtClean="0"/>
              <a:t>prenotare uno o più posti per utenti non iscritti.</a:t>
            </a:r>
          </a:p>
          <a:p>
            <a:r>
              <a:rPr lang="it-IT" dirty="0" smtClean="0"/>
              <a:t>può cancellare l’iscrizione alla </a:t>
            </a:r>
            <a:r>
              <a:rPr lang="it-IT" dirty="0" smtClean="0"/>
              <a:t>partita</a:t>
            </a:r>
          </a:p>
          <a:p>
            <a:r>
              <a:rPr lang="it-IT" dirty="0" smtClean="0"/>
              <a:t>può commentare </a:t>
            </a:r>
            <a:r>
              <a:rPr lang="it-IT" dirty="0" smtClean="0"/>
              <a:t>una partita</a:t>
            </a:r>
          </a:p>
          <a:p>
            <a:r>
              <a:rPr lang="it-IT" dirty="0"/>
              <a:t>d</a:t>
            </a:r>
            <a:r>
              <a:rPr lang="it-IT" dirty="0" smtClean="0"/>
              <a:t>opo una partita, entra nella classifica dei giocatori di </a:t>
            </a:r>
            <a:r>
              <a:rPr lang="it-IT" dirty="0" err="1" smtClean="0"/>
              <a:t>softair</a:t>
            </a:r>
            <a:endParaRPr lang="it-IT" dirty="0" smtClean="0"/>
          </a:p>
          <a:p>
            <a:r>
              <a:rPr lang="it-IT" dirty="0" smtClean="0"/>
              <a:t>può </a:t>
            </a:r>
            <a:r>
              <a:rPr lang="it-IT" dirty="0" smtClean="0"/>
              <a:t>pubblicare annunci in riferimento a scambio, affitto o vendita di attrezzatura utilizzabile durante il </a:t>
            </a:r>
            <a:r>
              <a:rPr lang="it-IT" dirty="0" err="1" smtClean="0"/>
              <a:t>softair</a:t>
            </a:r>
            <a:r>
              <a:rPr lang="it-IT" dirty="0" smtClean="0"/>
              <a:t> attraverso una </a:t>
            </a:r>
            <a:r>
              <a:rPr lang="it-IT" dirty="0" err="1" smtClean="0"/>
              <a:t>form</a:t>
            </a:r>
            <a:endParaRPr lang="it-IT" dirty="0" smtClean="0"/>
          </a:p>
          <a:p>
            <a:r>
              <a:rPr lang="it-IT" dirty="0" smtClean="0"/>
              <a:t>creare una partita da organizzatore giocante o da organizzatore non </a:t>
            </a:r>
            <a:r>
              <a:rPr lang="it-IT" dirty="0" smtClean="0"/>
              <a:t>giocante</a:t>
            </a:r>
          </a:p>
          <a:p>
            <a:r>
              <a:rPr lang="it-IT" dirty="0"/>
              <a:t>s</a:t>
            </a:r>
            <a:r>
              <a:rPr lang="it-IT" dirty="0" smtClean="0"/>
              <a:t>e ha creato una partita, il giorno successivo la partita può valutare i partecipanti</a:t>
            </a:r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412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156290"/>
            <a:ext cx="8229600" cy="1143000"/>
          </a:xfrm>
        </p:spPr>
        <p:txBody>
          <a:bodyPr/>
          <a:lstStyle/>
          <a:p>
            <a:r>
              <a:rPr lang="it-IT" dirty="0" smtClean="0"/>
              <a:t>Funzionalità implementate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57200" y="98671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dirty="0" smtClean="0"/>
              <a:t>Amministratore:</a:t>
            </a:r>
          </a:p>
          <a:p>
            <a:r>
              <a:rPr lang="it-IT" dirty="0" smtClean="0"/>
              <a:t>gestisce utenti</a:t>
            </a:r>
          </a:p>
          <a:p>
            <a:r>
              <a:rPr lang="it-IT" dirty="0" smtClean="0"/>
              <a:t>gestisce partite e annunci</a:t>
            </a:r>
          </a:p>
        </p:txBody>
      </p:sp>
    </p:spTree>
    <p:extLst>
      <p:ext uri="{BB962C8B-B14F-4D97-AF65-F5344CB8AC3E}">
        <p14:creationId xmlns:p14="http://schemas.microsoft.com/office/powerpoint/2010/main" val="408847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20662"/>
            <a:ext cx="8229600" cy="1143000"/>
          </a:xfrm>
        </p:spPr>
        <p:txBody>
          <a:bodyPr/>
          <a:lstStyle/>
          <a:p>
            <a:r>
              <a:rPr lang="it-IT" dirty="0" smtClean="0"/>
              <a:t>Diagramma UML</a:t>
            </a:r>
            <a:endParaRPr lang="it-IT" dirty="0"/>
          </a:p>
        </p:txBody>
      </p:sp>
      <p:pic>
        <p:nvPicPr>
          <p:cNvPr id="5" name="Segnaposto contenuto 4" descr="uml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4" b="-193"/>
          <a:stretch/>
        </p:blipFill>
        <p:spPr>
          <a:xfrm>
            <a:off x="0" y="922338"/>
            <a:ext cx="9155988" cy="5935662"/>
          </a:xfrm>
        </p:spPr>
      </p:pic>
    </p:spTree>
    <p:extLst>
      <p:ext uri="{BB962C8B-B14F-4D97-AF65-F5344CB8AC3E}">
        <p14:creationId xmlns:p14="http://schemas.microsoft.com/office/powerpoint/2010/main" val="85306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35991"/>
            <a:ext cx="8229600" cy="1143000"/>
          </a:xfrm>
        </p:spPr>
        <p:txBody>
          <a:bodyPr/>
          <a:lstStyle/>
          <a:p>
            <a:r>
              <a:rPr lang="it-IT" dirty="0" smtClean="0"/>
              <a:t>Diagramma E-R</a:t>
            </a:r>
            <a:endParaRPr lang="it-IT" dirty="0"/>
          </a:p>
        </p:txBody>
      </p:sp>
      <p:pic>
        <p:nvPicPr>
          <p:cNvPr id="7" name="Segnaposto contenuto 6" descr="DiagrammaERfinal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7" r="-305"/>
          <a:stretch/>
        </p:blipFill>
        <p:spPr>
          <a:xfrm>
            <a:off x="-88900" y="749300"/>
            <a:ext cx="9232900" cy="6108700"/>
          </a:xfrm>
        </p:spPr>
      </p:pic>
    </p:spTree>
    <p:extLst>
      <p:ext uri="{BB962C8B-B14F-4D97-AF65-F5344CB8AC3E}">
        <p14:creationId xmlns:p14="http://schemas.microsoft.com/office/powerpoint/2010/main" val="3351640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247</Words>
  <Application>Microsoft Macintosh PowerPoint</Application>
  <PresentationFormat>Presentazione su schermo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Go Softair</vt:lpstr>
      <vt:lpstr>Scopo</vt:lpstr>
      <vt:lpstr>Funzionalità implementate (1)</vt:lpstr>
      <vt:lpstr>Funzionalità implementate (2)</vt:lpstr>
      <vt:lpstr>Funzionalità implementate (3)</vt:lpstr>
      <vt:lpstr>Diagramma UML</vt:lpstr>
      <vt:lpstr>Diagramma E-R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Softair</dc:title>
  <dc:creator>Vincenzo Cavallo</dc:creator>
  <cp:lastModifiedBy>Vincenzo Cavallo</cp:lastModifiedBy>
  <cp:revision>11</cp:revision>
  <dcterms:created xsi:type="dcterms:W3CDTF">2015-09-19T02:24:53Z</dcterms:created>
  <dcterms:modified xsi:type="dcterms:W3CDTF">2015-09-21T13:43:08Z</dcterms:modified>
</cp:coreProperties>
</file>