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00F2-9CFF-4334-B063-CD76B255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C2629-6345-4CAB-857C-29943248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074C-9399-4899-BEDA-BB01497D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52B1-B1A4-4620-8E08-E306022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509E-FCA1-47B8-8AB8-5793C59F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0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80CD-1708-4097-BC02-9875F710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57C25-40A5-4787-9D41-B404A458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9D36F-AE92-40E1-B3AA-5DF6C92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A445-DA2E-4AE1-9B61-FCA5969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4969-87B7-4B99-BC91-35F69D61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1CC4-D4DA-4BD2-A556-057034561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7E87-D4C9-4508-A22F-5A4A55869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6935-940E-4577-970E-77056EA3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2C2-434B-41D4-9616-1E63CAE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6575-1E78-46DA-B15E-E76E6E90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7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3DDB-3299-4B9B-89FF-BE934C2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025B-7B72-411D-863E-E4ACDA84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9FFB-EC62-4F42-A65E-6A9F864F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A699-44BF-4BA7-948D-F969E38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850B-191B-48AE-971D-DFBE1F36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4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CFCA-FD69-4C0B-85E1-93F46705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F7E36-95AD-44A9-B29E-6D74F81A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F5FD-174A-4706-ADEF-CE8D2A14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3AEA-9F21-4780-B7BB-321744B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059E-1321-49BF-8E99-81AEDDD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64CA-9DAB-4631-A56A-59C3C88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4B75-1B95-4696-BDB5-B60CDFC08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F127-404D-4EF3-B13D-DA3FE81D0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0406-B245-4B30-B559-76949B3B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505F7-A8BF-41A0-8B7A-1664785C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1FD3-21CF-49F8-9A6B-607696F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7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874-1B7C-404C-BC3E-451E5AE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5BBD4-9E86-4B98-A428-E896492E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4A87-62AF-4DE3-9F47-CD9DE289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433A9-FE58-47F0-BACA-AABC223C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64CEB-13F0-4758-B846-0858E562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38535-C417-4FD1-99B5-9D59CE5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D2D38-7A42-4BC3-AE13-2A8E15EE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62109-6EE8-4CBE-9D45-8E81E6F5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71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E3D1-6DCB-4365-AC06-1C6CC7E7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9A2C4-340B-43F3-9724-EA98A84C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DA48-536B-4CE1-94D7-3249BCFA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685DC-F3BE-4568-AC12-CAE637C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12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B5A44-61D8-48FA-B78B-896D3570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C6E29-8A2A-4A0E-8138-18ED8BA7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EF3AA-1B80-4901-A752-0C5DE1DB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7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8883-1A57-4E7F-97CC-8A54288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8826-CA65-4B07-BB2E-A3D1A06C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4483E-5C4B-446C-B729-4EE777C1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485DF-BCF1-422C-8510-0361313F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2D61-2C48-4E6A-B563-F4BF288A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C5177-6617-4C56-B0C9-C4136FA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9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2BD5-838F-4EB2-A1E7-55D95D8C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24DF6-8145-4CB8-ADC7-89938D3B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D97C-BC17-40B0-9640-0483164B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CC84C-0338-431A-89DE-45DC6AB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54C8-1626-4C7F-8A5D-6FC233F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1ECE1-EE58-4B64-959F-67EF5F2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31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0A15B-0B56-4115-BD64-4F83F900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CAD9-B37D-4534-99D4-E943254F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2688-FCEE-4838-9ADF-9276F7A69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6803-89CD-4F5F-B245-D2D1AEF34DFD}" type="datetimeFigureOut">
              <a:rPr lang="en-SG" smtClean="0"/>
              <a:t>26/10/2018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D5F7-2EED-4C3B-B7D3-5F58F5A3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A8A5-6E23-42C9-B964-358194C2D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A88D-57E5-46F6-B202-1ABDE5136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39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15548328-AE09-4B00-8BCA-62609E741CF5}"/>
              </a:ext>
            </a:extLst>
          </p:cNvPr>
          <p:cNvSpPr/>
          <p:nvPr/>
        </p:nvSpPr>
        <p:spPr>
          <a:xfrm>
            <a:off x="1002631" y="277250"/>
            <a:ext cx="7252956" cy="5857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470DEECF-AC28-44EE-BA79-BDF95078E0A7}"/>
              </a:ext>
            </a:extLst>
          </p:cNvPr>
          <p:cNvSpPr/>
          <p:nvPr/>
        </p:nvSpPr>
        <p:spPr>
          <a:xfrm>
            <a:off x="1161878" y="65223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74A43B-4700-4422-BAA7-E4CCBEAE882C}"/>
              </a:ext>
            </a:extLst>
          </p:cNvPr>
          <p:cNvCxnSpPr/>
          <p:nvPr/>
        </p:nvCxnSpPr>
        <p:spPr>
          <a:xfrm>
            <a:off x="1889690" y="101590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DD0EB61-AD99-4C56-ACB0-4EFFB85544BB}"/>
              </a:ext>
            </a:extLst>
          </p:cNvPr>
          <p:cNvSpPr/>
          <p:nvPr/>
        </p:nvSpPr>
        <p:spPr>
          <a:xfrm>
            <a:off x="1817683" y="1366596"/>
            <a:ext cx="141523" cy="7020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F947FA7-1BEC-4FBE-BE35-87F744CB7A2D}"/>
              </a:ext>
            </a:extLst>
          </p:cNvPr>
          <p:cNvSpPr/>
          <p:nvPr/>
        </p:nvSpPr>
        <p:spPr>
          <a:xfrm>
            <a:off x="3060031" y="53499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3FC3CC-CF29-4D05-ADF8-11EE00175413}"/>
              </a:ext>
            </a:extLst>
          </p:cNvPr>
          <p:cNvCxnSpPr/>
          <p:nvPr/>
        </p:nvCxnSpPr>
        <p:spPr>
          <a:xfrm>
            <a:off x="3673430" y="101958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E6EA4CC-257A-47AF-8C2C-520824B9D959}"/>
              </a:ext>
            </a:extLst>
          </p:cNvPr>
          <p:cNvSpPr/>
          <p:nvPr/>
        </p:nvSpPr>
        <p:spPr>
          <a:xfrm>
            <a:off x="3601422" y="1477780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ABFCB3B-0BB7-4C96-8299-9DD81C44EF6E}"/>
              </a:ext>
            </a:extLst>
          </p:cNvPr>
          <p:cNvSpPr/>
          <p:nvPr/>
        </p:nvSpPr>
        <p:spPr>
          <a:xfrm>
            <a:off x="6897348" y="223706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SetBudget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6E2F40-1EEF-42BC-8E22-234BDD4559FC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7094018" y="2699084"/>
            <a:ext cx="0" cy="381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FEFDB-C5CC-4263-A282-FCB022226ED8}"/>
              </a:ext>
            </a:extLst>
          </p:cNvPr>
          <p:cNvSpPr/>
          <p:nvPr/>
        </p:nvSpPr>
        <p:spPr>
          <a:xfrm>
            <a:off x="7013205" y="2699084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3E61FC-B83F-4549-A517-88A43DEE345A}"/>
              </a:ext>
            </a:extLst>
          </p:cNvPr>
          <p:cNvCxnSpPr/>
          <p:nvPr/>
        </p:nvCxnSpPr>
        <p:spPr>
          <a:xfrm>
            <a:off x="697833" y="137028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D5B06E-3A28-4A09-9DE7-A848DB3A2485}"/>
              </a:ext>
            </a:extLst>
          </p:cNvPr>
          <p:cNvCxnSpPr/>
          <p:nvPr/>
        </p:nvCxnSpPr>
        <p:spPr>
          <a:xfrm flipV="1">
            <a:off x="1970082" y="1477783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3D7E5-FBCD-490B-A119-24B046078A90}"/>
              </a:ext>
            </a:extLst>
          </p:cNvPr>
          <p:cNvSpPr txBox="1"/>
          <p:nvPr/>
        </p:nvSpPr>
        <p:spPr>
          <a:xfrm>
            <a:off x="111185" y="1098884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setBudget</a:t>
            </a:r>
            <a:r>
              <a:rPr lang="en-US" sz="1400" dirty="0">
                <a:solidFill>
                  <a:srgbClr val="0070C0"/>
                </a:solidFill>
              </a:rPr>
              <a:t> 2.00”)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AC941-AEAA-4C2F-8FA4-9920E54DB5EB}"/>
              </a:ext>
            </a:extLst>
          </p:cNvPr>
          <p:cNvCxnSpPr>
            <a:cxnSpLocks/>
          </p:cNvCxnSpPr>
          <p:nvPr/>
        </p:nvCxnSpPr>
        <p:spPr>
          <a:xfrm flipV="1">
            <a:off x="5574046" y="2606976"/>
            <a:ext cx="132330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1A4119-2370-4DC4-9076-125080856012}"/>
              </a:ext>
            </a:extLst>
          </p:cNvPr>
          <p:cNvSpPr txBox="1"/>
          <p:nvPr/>
        </p:nvSpPr>
        <p:spPr>
          <a:xfrm>
            <a:off x="4355433" y="438864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8F137-605D-469D-9E3B-A5D5CE9917C7}"/>
              </a:ext>
            </a:extLst>
          </p:cNvPr>
          <p:cNvCxnSpPr/>
          <p:nvPr/>
        </p:nvCxnSpPr>
        <p:spPr>
          <a:xfrm>
            <a:off x="5574631" y="291774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51E0D-E056-433F-83B3-F8370FF94CD8}"/>
              </a:ext>
            </a:extLst>
          </p:cNvPr>
          <p:cNvCxnSpPr/>
          <p:nvPr/>
        </p:nvCxnSpPr>
        <p:spPr>
          <a:xfrm flipV="1">
            <a:off x="1987017" y="406530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D1752E-0C86-4116-AE31-BD88CA129224}"/>
              </a:ext>
            </a:extLst>
          </p:cNvPr>
          <p:cNvCxnSpPr/>
          <p:nvPr/>
        </p:nvCxnSpPr>
        <p:spPr>
          <a:xfrm>
            <a:off x="621631" y="841408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0456773-9537-4B5F-A758-0BA05F74FAB1}"/>
              </a:ext>
            </a:extLst>
          </p:cNvPr>
          <p:cNvSpPr/>
          <p:nvPr/>
        </p:nvSpPr>
        <p:spPr>
          <a:xfrm>
            <a:off x="8582727" y="71788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C87472-92AB-4219-8B9F-669BA7EFAF65}"/>
              </a:ext>
            </a:extLst>
          </p:cNvPr>
          <p:cNvCxnSpPr/>
          <p:nvPr/>
        </p:nvCxnSpPr>
        <p:spPr>
          <a:xfrm>
            <a:off x="1970084" y="460360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AEC703-CC4D-4B86-881D-0EFB83A4B869}"/>
              </a:ext>
            </a:extLst>
          </p:cNvPr>
          <p:cNvSpPr/>
          <p:nvPr/>
        </p:nvSpPr>
        <p:spPr>
          <a:xfrm>
            <a:off x="7004285" y="4575283"/>
            <a:ext cx="152383" cy="353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DC1455-897C-46B2-A3DE-2A71B5E8FA8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079831" y="1056544"/>
            <a:ext cx="18148" cy="35763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69093-A65C-48FD-A2C5-D4F8AD1B2B46}"/>
              </a:ext>
            </a:extLst>
          </p:cNvPr>
          <p:cNvSpPr/>
          <p:nvPr/>
        </p:nvSpPr>
        <p:spPr>
          <a:xfrm>
            <a:off x="9003631" y="4632883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B967BC-C210-4643-9C1D-A3E06A84B281}"/>
              </a:ext>
            </a:extLst>
          </p:cNvPr>
          <p:cNvCxnSpPr/>
          <p:nvPr/>
        </p:nvCxnSpPr>
        <p:spPr>
          <a:xfrm>
            <a:off x="7167496" y="463288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B8D05E-DD8A-40FC-917E-CC0C7C933D74}"/>
              </a:ext>
            </a:extLst>
          </p:cNvPr>
          <p:cNvCxnSpPr/>
          <p:nvPr/>
        </p:nvCxnSpPr>
        <p:spPr>
          <a:xfrm flipV="1">
            <a:off x="7165605" y="482293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7B4166-BF88-4325-80FE-9DAC1B643B11}"/>
              </a:ext>
            </a:extLst>
          </p:cNvPr>
          <p:cNvCxnSpPr/>
          <p:nvPr/>
        </p:nvCxnSpPr>
        <p:spPr>
          <a:xfrm>
            <a:off x="1970082" y="810928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C05495-19D9-4547-8D70-36359C41262D}"/>
              </a:ext>
            </a:extLst>
          </p:cNvPr>
          <p:cNvSpPr txBox="1"/>
          <p:nvPr/>
        </p:nvSpPr>
        <p:spPr>
          <a:xfrm>
            <a:off x="7350185" y="4223084"/>
            <a:ext cx="14248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rgbClr val="7030A0"/>
                </a:solidFill>
              </a:rPr>
              <a:t>modifyMaximumBudget</a:t>
            </a:r>
            <a:endParaRPr lang="en-US" sz="1100" dirty="0">
              <a:solidFill>
                <a:srgbClr val="7030A0"/>
              </a:solidFill>
            </a:endParaRPr>
          </a:p>
          <a:p>
            <a:r>
              <a:rPr lang="en-US" sz="1100" dirty="0">
                <a:solidFill>
                  <a:srgbClr val="7030A0"/>
                </a:solidFill>
              </a:rPr>
              <a:t>(budget)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447EBB-3426-4265-9294-1708E3F3EE9B}"/>
              </a:ext>
            </a:extLst>
          </p:cNvPr>
          <p:cNvSpPr txBox="1"/>
          <p:nvPr/>
        </p:nvSpPr>
        <p:spPr>
          <a:xfrm>
            <a:off x="4050631" y="1860884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09B8C-5A1C-4597-B906-6204BDEFBBB7}"/>
              </a:ext>
            </a:extLst>
          </p:cNvPr>
          <p:cNvSpPr txBox="1"/>
          <p:nvPr/>
        </p:nvSpPr>
        <p:spPr>
          <a:xfrm>
            <a:off x="1939985" y="1022686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AD4918-CD40-4E98-A0F3-D861F7042962}"/>
              </a:ext>
            </a:extLst>
          </p:cNvPr>
          <p:cNvSpPr txBox="1"/>
          <p:nvPr/>
        </p:nvSpPr>
        <p:spPr>
          <a:xfrm>
            <a:off x="4656968" y="787820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02592-6231-4FD4-9C36-7197D1EB69F7}"/>
              </a:ext>
            </a:extLst>
          </p:cNvPr>
          <p:cNvSpPr txBox="1"/>
          <p:nvPr/>
        </p:nvSpPr>
        <p:spPr>
          <a:xfrm>
            <a:off x="916814" y="816137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6BF6E57E-8821-4AE7-8BCD-7BB04127A62D}"/>
              </a:ext>
            </a:extLst>
          </p:cNvPr>
          <p:cNvSpPr/>
          <p:nvPr/>
        </p:nvSpPr>
        <p:spPr>
          <a:xfrm>
            <a:off x="7337077" y="734728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C7A9B-295D-4CE3-8B9C-F0C50A33DFDD}"/>
              </a:ext>
            </a:extLst>
          </p:cNvPr>
          <p:cNvSpPr/>
          <p:nvPr/>
        </p:nvSpPr>
        <p:spPr>
          <a:xfrm>
            <a:off x="8094154" y="78088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138E00-E03E-4F0F-9B89-54F269E95609}"/>
              </a:ext>
            </a:extLst>
          </p:cNvPr>
          <p:cNvCxnSpPr/>
          <p:nvPr/>
        </p:nvCxnSpPr>
        <p:spPr>
          <a:xfrm>
            <a:off x="7174831" y="79801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80ED0616-E2E7-4748-8A97-B987188F8C18}"/>
              </a:ext>
            </a:extLst>
          </p:cNvPr>
          <p:cNvSpPr/>
          <p:nvPr/>
        </p:nvSpPr>
        <p:spPr>
          <a:xfrm>
            <a:off x="4548814" y="128552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SetBudgetCommand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E37EDA-690E-42E5-B063-7731B4CB8220}"/>
              </a:ext>
            </a:extLst>
          </p:cNvPr>
          <p:cNvCxnSpPr/>
          <p:nvPr/>
        </p:nvCxnSpPr>
        <p:spPr>
          <a:xfrm>
            <a:off x="3779422" y="208948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F040F13-6808-4923-81D6-791680B47669}"/>
              </a:ext>
            </a:extLst>
          </p:cNvPr>
          <p:cNvSpPr/>
          <p:nvPr/>
        </p:nvSpPr>
        <p:spPr>
          <a:xfrm>
            <a:off x="5376780" y="17084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056377-D37E-478F-B899-4D02930DC848}"/>
              </a:ext>
            </a:extLst>
          </p:cNvPr>
          <p:cNvCxnSpPr>
            <a:cxnSpLocks/>
            <a:stCxn id="40" idx="0"/>
            <a:endCxn id="47" idx="0"/>
          </p:cNvCxnSpPr>
          <p:nvPr/>
        </p:nvCxnSpPr>
        <p:spPr>
          <a:xfrm flipH="1">
            <a:off x="5479698" y="1708484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C06730-1F0B-4F47-AFAA-4141E74354F2}"/>
              </a:ext>
            </a:extLst>
          </p:cNvPr>
          <p:cNvSpPr/>
          <p:nvPr/>
        </p:nvSpPr>
        <p:spPr>
          <a:xfrm>
            <a:off x="5376781" y="2073415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C83E63-3701-49F6-879D-8A9CB2563111}"/>
              </a:ext>
            </a:extLst>
          </p:cNvPr>
          <p:cNvCxnSpPr/>
          <p:nvPr/>
        </p:nvCxnSpPr>
        <p:spPr>
          <a:xfrm>
            <a:off x="3816215" y="3003884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DF9E355-2E1D-4A39-8200-10F40CA2FBE4}"/>
              </a:ext>
            </a:extLst>
          </p:cNvPr>
          <p:cNvCxnSpPr>
            <a:cxnSpLocks/>
          </p:cNvCxnSpPr>
          <p:nvPr/>
        </p:nvCxnSpPr>
        <p:spPr>
          <a:xfrm>
            <a:off x="7174831" y="734728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A30899-E9AA-4753-BC08-DC4D30825FC3}"/>
              </a:ext>
            </a:extLst>
          </p:cNvPr>
          <p:cNvCxnSpPr/>
          <p:nvPr/>
        </p:nvCxnSpPr>
        <p:spPr>
          <a:xfrm>
            <a:off x="3729256" y="1528690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07B44-091C-4DEC-8B4B-3A8870CD2E39}"/>
              </a:ext>
            </a:extLst>
          </p:cNvPr>
          <p:cNvCxnSpPr/>
          <p:nvPr/>
        </p:nvCxnSpPr>
        <p:spPr>
          <a:xfrm>
            <a:off x="3776350" y="183164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1B5765-2185-4487-A9BC-962D40AAC022}"/>
              </a:ext>
            </a:extLst>
          </p:cNvPr>
          <p:cNvSpPr txBox="1"/>
          <p:nvPr/>
        </p:nvSpPr>
        <p:spPr>
          <a:xfrm>
            <a:off x="5350496" y="426627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90215D-889A-44C3-BB47-333E6EA60572}"/>
              </a:ext>
            </a:extLst>
          </p:cNvPr>
          <p:cNvSpPr txBox="1"/>
          <p:nvPr/>
        </p:nvSpPr>
        <p:spPr>
          <a:xfrm>
            <a:off x="5564109" y="2363031"/>
            <a:ext cx="129949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/>
              <a:t>SetBudgetCommand</a:t>
            </a:r>
            <a:r>
              <a:rPr lang="en-US" sz="800" dirty="0"/>
              <a:t>(budget</a:t>
            </a:r>
            <a:r>
              <a:rPr lang="en-US" sz="1050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E287C-27A1-481D-AF3A-A45FA4518282}"/>
              </a:ext>
            </a:extLst>
          </p:cNvPr>
          <p:cNvCxnSpPr/>
          <p:nvPr/>
        </p:nvCxnSpPr>
        <p:spPr>
          <a:xfrm>
            <a:off x="5580449" y="39182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C98760-3C57-4551-B509-69A5DD7A10E1}"/>
              </a:ext>
            </a:extLst>
          </p:cNvPr>
          <p:cNvCxnSpPr/>
          <p:nvPr/>
        </p:nvCxnSpPr>
        <p:spPr>
          <a:xfrm>
            <a:off x="3822033" y="3964667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DED55F-D282-4D8C-AF2D-51D54D9A0B21}"/>
              </a:ext>
            </a:extLst>
          </p:cNvPr>
          <p:cNvCxnSpPr>
            <a:cxnSpLocks/>
          </p:cNvCxnSpPr>
          <p:nvPr/>
        </p:nvCxnSpPr>
        <p:spPr>
          <a:xfrm>
            <a:off x="7094018" y="3080084"/>
            <a:ext cx="0" cy="1447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E8326FE0-04A1-42C4-A74E-C72C8B27168F}"/>
              </a:ext>
            </a:extLst>
          </p:cNvPr>
          <p:cNvSpPr/>
          <p:nvPr/>
        </p:nvSpPr>
        <p:spPr>
          <a:xfrm>
            <a:off x="9801936" y="717884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788945-1D21-45AC-99D8-8F7F897A6BC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0461370" y="1056542"/>
            <a:ext cx="8210" cy="5024139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ABFF05A-B392-4B93-8FE7-C9A82AE73790}"/>
              </a:ext>
            </a:extLst>
          </p:cNvPr>
          <p:cNvCxnSpPr>
            <a:cxnSpLocks/>
          </p:cNvCxnSpPr>
          <p:nvPr/>
        </p:nvCxnSpPr>
        <p:spPr>
          <a:xfrm>
            <a:off x="7176720" y="6080681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A4C22C-0313-49B2-AC73-B9256B35E75B}"/>
              </a:ext>
            </a:extLst>
          </p:cNvPr>
          <p:cNvCxnSpPr>
            <a:cxnSpLocks/>
          </p:cNvCxnSpPr>
          <p:nvPr/>
        </p:nvCxnSpPr>
        <p:spPr>
          <a:xfrm flipV="1">
            <a:off x="7174833" y="6280486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EC03FD1-224F-41A7-B18B-80C0EB415653}"/>
              </a:ext>
            </a:extLst>
          </p:cNvPr>
          <p:cNvSpPr txBox="1"/>
          <p:nvPr/>
        </p:nvSpPr>
        <p:spPr>
          <a:xfrm>
            <a:off x="7359412" y="5867218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UpdateBudgetPanelEvent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4FF91D-7FB6-4BE9-B150-2495C038C3C5}"/>
              </a:ext>
            </a:extLst>
          </p:cNvPr>
          <p:cNvSpPr/>
          <p:nvPr/>
        </p:nvSpPr>
        <p:spPr>
          <a:xfrm>
            <a:off x="10385170" y="6080681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Winson Heng Yong Seng</cp:lastModifiedBy>
  <cp:revision>7</cp:revision>
  <dcterms:created xsi:type="dcterms:W3CDTF">2018-10-24T08:05:59Z</dcterms:created>
  <dcterms:modified xsi:type="dcterms:W3CDTF">2018-10-26T04:52:05Z</dcterms:modified>
</cp:coreProperties>
</file>