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529" y="3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397566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9852" y="1486912"/>
            <a:ext cx="141523" cy="7020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86000" y="6553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916767" y="2362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396187" y="2819400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15374" y="2819400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876218" y="2819402"/>
            <a:ext cx="10038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2" y="4508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303806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84896" y="838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72253" y="47239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06454" y="4695599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00148" y="1176860"/>
            <a:ext cx="0" cy="44147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05800" y="47531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69665" y="47531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67774" y="49432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72251" y="8229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52354" y="43434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updateExpenseStats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39246" y="746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96323" y="7929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477000" y="81005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  <a:endCxn id="4" idx="0"/>
          </p:cNvCxnSpPr>
          <p:nvPr/>
        </p:nvCxnSpPr>
        <p:spPr>
          <a:xfrm flipH="1">
            <a:off x="4781867" y="1828800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78950" y="2193731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18384" y="31242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477000" y="7467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5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E6DCD-F8C9-4407-8193-07CC2D772F40}"/>
              </a:ext>
            </a:extLst>
          </p:cNvPr>
          <p:cNvSpPr/>
          <p:nvPr/>
        </p:nvSpPr>
        <p:spPr>
          <a:xfrm>
            <a:off x="4312426" y="2309769"/>
            <a:ext cx="2815061" cy="1871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0916D-10C8-4AC2-B863-AC650182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56" y="2245044"/>
            <a:ext cx="365828" cy="322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25DBA9-5231-4092-BFD5-5618BF8E4FAE}"/>
              </a:ext>
            </a:extLst>
          </p:cNvPr>
          <p:cNvCxnSpPr/>
          <p:nvPr/>
        </p:nvCxnSpPr>
        <p:spPr>
          <a:xfrm>
            <a:off x="4312425" y="3200400"/>
            <a:ext cx="27292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0FAB7C-6B92-44B1-93D1-2E9A32986626}"/>
              </a:ext>
            </a:extLst>
          </p:cNvPr>
          <p:cNvSpPr txBox="1"/>
          <p:nvPr/>
        </p:nvSpPr>
        <p:spPr>
          <a:xfrm>
            <a:off x="4792748" y="2286000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[no arguments]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09D9F-91AC-48A0-8B89-1AADAB94CDD2}"/>
              </a:ext>
            </a:extLst>
          </p:cNvPr>
          <p:cNvSpPr txBox="1"/>
          <p:nvPr/>
        </p:nvSpPr>
        <p:spPr>
          <a:xfrm>
            <a:off x="4748648" y="2599070"/>
            <a:ext cx="10425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StatsCommand</a:t>
            </a:r>
            <a:r>
              <a:rPr lang="en-US" sz="1100" dirty="0"/>
              <a:t>()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916767" y="336273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21192" y="3819939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882038" y="3819941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/>
          <p:nvPr/>
        </p:nvCxnSpPr>
        <p:spPr>
          <a:xfrm>
            <a:off x="4882618" y="403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124202" y="408498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C8292C-9532-443C-B9BE-1C30185A425B}"/>
              </a:ext>
            </a:extLst>
          </p:cNvPr>
          <p:cNvSpPr txBox="1"/>
          <p:nvPr/>
        </p:nvSpPr>
        <p:spPr>
          <a:xfrm>
            <a:off x="4798566" y="320040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861960" y="3385809"/>
            <a:ext cx="10425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StatsCommand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noOfDaysOrMonths</a:t>
            </a:r>
            <a:r>
              <a:rPr lang="en-US" sz="900" dirty="0"/>
              <a:t>, mode)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396187" y="3816956"/>
            <a:ext cx="0" cy="831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D0DFD1E-FC89-488C-B931-F4D4F93FFBA4}"/>
              </a:ext>
            </a:extLst>
          </p:cNvPr>
          <p:cNvSpPr/>
          <p:nvPr/>
        </p:nvSpPr>
        <p:spPr>
          <a:xfrm>
            <a:off x="8315026" y="54389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C1205A-9F42-4B2F-850A-C1983629B019}"/>
              </a:ext>
            </a:extLst>
          </p:cNvPr>
          <p:cNvCxnSpPr/>
          <p:nvPr/>
        </p:nvCxnSpPr>
        <p:spPr>
          <a:xfrm>
            <a:off x="6478891" y="54389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08371B-2EC5-42CA-96F1-2BD707F77949}"/>
              </a:ext>
            </a:extLst>
          </p:cNvPr>
          <p:cNvCxnSpPr/>
          <p:nvPr/>
        </p:nvCxnSpPr>
        <p:spPr>
          <a:xfrm flipV="1">
            <a:off x="6477000" y="56290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C20AFC-725A-4AE5-B6DC-1CA2797B4578}"/>
              </a:ext>
            </a:extLst>
          </p:cNvPr>
          <p:cNvSpPr txBox="1"/>
          <p:nvPr/>
        </p:nvSpPr>
        <p:spPr>
          <a:xfrm>
            <a:off x="6661580" y="50292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updateStatsMode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(mode)</a:t>
            </a: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A2E36187-FBFC-4322-9BD3-C0B3F638E5DF}"/>
              </a:ext>
            </a:extLst>
          </p:cNvPr>
          <p:cNvSpPr/>
          <p:nvPr/>
        </p:nvSpPr>
        <p:spPr>
          <a:xfrm>
            <a:off x="9104105" y="838200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A5A93F-7528-4ABF-85ED-9FE1A99CA5B1}"/>
              </a:ext>
            </a:extLst>
          </p:cNvPr>
          <p:cNvCxnSpPr>
            <a:cxnSpLocks/>
          </p:cNvCxnSpPr>
          <p:nvPr/>
        </p:nvCxnSpPr>
        <p:spPr>
          <a:xfrm>
            <a:off x="9771748" y="1176858"/>
            <a:ext cx="0" cy="589226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E3258C4-3AF5-438A-B7F5-17558C81B7EB}"/>
              </a:ext>
            </a:extLst>
          </p:cNvPr>
          <p:cNvCxnSpPr>
            <a:cxnSpLocks/>
          </p:cNvCxnSpPr>
          <p:nvPr/>
        </p:nvCxnSpPr>
        <p:spPr>
          <a:xfrm>
            <a:off x="6478889" y="6200997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305FAF-7B7B-45AA-8612-E8F1BC9E9C88}"/>
              </a:ext>
            </a:extLst>
          </p:cNvPr>
          <p:cNvCxnSpPr>
            <a:cxnSpLocks/>
          </p:cNvCxnSpPr>
          <p:nvPr/>
        </p:nvCxnSpPr>
        <p:spPr>
          <a:xfrm flipV="1">
            <a:off x="6477002" y="6400802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39EE9B-89FC-4BAC-9BB2-29003EE3D676}"/>
              </a:ext>
            </a:extLst>
          </p:cNvPr>
          <p:cNvSpPr txBox="1"/>
          <p:nvPr/>
        </p:nvSpPr>
        <p:spPr>
          <a:xfrm>
            <a:off x="6661581" y="59875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SwapLeftPanelEvent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F6BC7E-FD51-4C84-B5AA-6F5488F8666A}"/>
              </a:ext>
            </a:extLst>
          </p:cNvPr>
          <p:cNvCxnSpPr>
            <a:cxnSpLocks/>
          </p:cNvCxnSpPr>
          <p:nvPr/>
        </p:nvCxnSpPr>
        <p:spPr>
          <a:xfrm>
            <a:off x="6477000" y="6886797"/>
            <a:ext cx="32103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7AA1FAB-3531-43D0-99CB-7906416699C0}"/>
              </a:ext>
            </a:extLst>
          </p:cNvPr>
          <p:cNvCxnSpPr>
            <a:cxnSpLocks/>
          </p:cNvCxnSpPr>
          <p:nvPr/>
        </p:nvCxnSpPr>
        <p:spPr>
          <a:xfrm flipV="1">
            <a:off x="6486226" y="7069123"/>
            <a:ext cx="3294748" cy="1747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0C4F1E2-5D1A-4B40-91B3-D6B840B99A39}"/>
              </a:ext>
            </a:extLst>
          </p:cNvPr>
          <p:cNvSpPr txBox="1"/>
          <p:nvPr/>
        </p:nvSpPr>
        <p:spPr>
          <a:xfrm>
            <a:off x="6827965" y="66733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ShowStatsRequestEvent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7A1F6A-7953-4A12-93D5-7B31A4E4AA19}"/>
              </a:ext>
            </a:extLst>
          </p:cNvPr>
          <p:cNvSpPr/>
          <p:nvPr/>
        </p:nvSpPr>
        <p:spPr>
          <a:xfrm>
            <a:off x="9687339" y="6200997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A4A8CA-7E45-451D-943B-AF478F9C9CCE}"/>
              </a:ext>
            </a:extLst>
          </p:cNvPr>
          <p:cNvSpPr/>
          <p:nvPr/>
        </p:nvSpPr>
        <p:spPr>
          <a:xfrm>
            <a:off x="9693966" y="6858000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79</cp:revision>
  <dcterms:created xsi:type="dcterms:W3CDTF">2016-07-22T14:33:02Z</dcterms:created>
  <dcterms:modified xsi:type="dcterms:W3CDTF">2018-11-11T10:17:49Z</dcterms:modified>
</cp:coreProperties>
</file>