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et2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FC7FB5-7009-46A1-B70C-DC22A476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24044"/>
              </p:ext>
            </p:extLst>
          </p:nvPr>
        </p:nvGraphicFramePr>
        <p:xfrm>
          <a:off x="489808" y="391781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4713E4-2ACC-4753-A3CC-9FFEE83BF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44301"/>
              </p:ext>
            </p:extLst>
          </p:nvPr>
        </p:nvGraphicFramePr>
        <p:xfrm>
          <a:off x="2689666" y="3921127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A157C82-17B5-40B9-94FE-9AEE63B8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34288"/>
              </p:ext>
            </p:extLst>
          </p:nvPr>
        </p:nvGraphicFramePr>
        <p:xfrm>
          <a:off x="4909407" y="392444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et3: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9B4E01B-1579-4211-9566-661761FE0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25625"/>
              </p:ext>
            </p:extLst>
          </p:nvPr>
        </p:nvGraphicFramePr>
        <p:xfrm>
          <a:off x="463306" y="1486041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0CA15B8-B401-445A-9567-93AA596E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86484"/>
              </p:ext>
            </p:extLst>
          </p:nvPr>
        </p:nvGraphicFramePr>
        <p:xfrm>
          <a:off x="2663164" y="1489356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55594CB-3E0F-4E91-A731-170E0387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63527"/>
              </p:ext>
            </p:extLst>
          </p:nvPr>
        </p:nvGraphicFramePr>
        <p:xfrm>
          <a:off x="4882905" y="1492671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et2: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Jonathan Tan</cp:lastModifiedBy>
  <cp:revision>36</cp:revision>
  <dcterms:created xsi:type="dcterms:W3CDTF">2017-07-27T00:35:51Z</dcterms:created>
  <dcterms:modified xsi:type="dcterms:W3CDTF">2018-11-11T10:04:37Z</dcterms:modified>
</cp:coreProperties>
</file>