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80" y="-2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92B-49AE-402A-A902-897E65F183DA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DE8F-60ED-46DE-94A8-21550AEF1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9DE8F-60ED-46DE-94A8-21550AEF10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5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1620688" y="134086"/>
            <a:ext cx="13321480" cy="891153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8428093" y="477367"/>
            <a:ext cx="3056675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EF04CF-2FBE-4BB4-AD30-2A9E3C434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50345-C78F-44A2-B514-4C03400E8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316027" y="477367"/>
            <a:ext cx="7982864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02CBBDD-2DAE-4123-AC90-CCB82B3247C4}"/>
              </a:ext>
            </a:extLst>
          </p:cNvPr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AF9ED495-87B6-4755-A38C-54FD9A2C93B8}"/>
              </a:ext>
            </a:extLst>
          </p:cNvPr>
          <p:cNvCxnSpPr/>
          <p:nvPr/>
        </p:nvCxnSpPr>
        <p:spPr>
          <a:xfrm>
            <a:off x="1191859" y="113621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086B8858-8CC1-4798-9B08-12F3BA1E55E4}"/>
              </a:ext>
            </a:extLst>
          </p:cNvPr>
          <p:cNvSpPr/>
          <p:nvPr/>
        </p:nvSpPr>
        <p:spPr>
          <a:xfrm>
            <a:off x="1119852" y="1563337"/>
            <a:ext cx="151131" cy="6944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93E8212-29C3-4A30-811C-605BF1F5CAB2}"/>
              </a:ext>
            </a:extLst>
          </p:cNvPr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5A81C096-EACF-47BF-AF55-45D698DB0000}"/>
              </a:ext>
            </a:extLst>
          </p:cNvPr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17">
            <a:extLst>
              <a:ext uri="{FF2B5EF4-FFF2-40B4-BE49-F238E27FC236}">
                <a16:creationId xmlns:a16="http://schemas.microsoft.com/office/drawing/2014/main" id="{3EBA7F04-75AE-4B07-82B2-36062ADA0353}"/>
              </a:ext>
            </a:extLst>
          </p:cNvPr>
          <p:cNvSpPr/>
          <p:nvPr/>
        </p:nvSpPr>
        <p:spPr>
          <a:xfrm>
            <a:off x="2862501" y="1664080"/>
            <a:ext cx="200096" cy="34049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175D3BA3-93DD-4982-B0C6-5DF8BE5FEBEE}"/>
              </a:ext>
            </a:extLst>
          </p:cNvPr>
          <p:cNvCxnSpPr/>
          <p:nvPr/>
        </p:nvCxnSpPr>
        <p:spPr>
          <a:xfrm>
            <a:off x="0" y="156710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CECE11EB-6BD7-4A51-AEBD-642AAC359F7F}"/>
              </a:ext>
            </a:extLst>
          </p:cNvPr>
          <p:cNvCxnSpPr>
            <a:cxnSpLocks/>
          </p:cNvCxnSpPr>
          <p:nvPr/>
        </p:nvCxnSpPr>
        <p:spPr>
          <a:xfrm flipV="1">
            <a:off x="1242154" y="1664080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49BC4372-CFDA-4FBF-B075-DEE81BF58055}"/>
              </a:ext>
            </a:extLst>
          </p:cNvPr>
          <p:cNvCxnSpPr>
            <a:cxnSpLocks/>
          </p:cNvCxnSpPr>
          <p:nvPr/>
        </p:nvCxnSpPr>
        <p:spPr>
          <a:xfrm>
            <a:off x="4810024" y="2450496"/>
            <a:ext cx="203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>
            <a:extLst>
              <a:ext uri="{FF2B5EF4-FFF2-40B4-BE49-F238E27FC236}">
                <a16:creationId xmlns:a16="http://schemas.microsoft.com/office/drawing/2014/main" id="{EDA17E61-193B-41C1-90D0-634AC1C3615F}"/>
              </a:ext>
            </a:extLst>
          </p:cNvPr>
          <p:cNvSpPr txBox="1"/>
          <p:nvPr/>
        </p:nvSpPr>
        <p:spPr>
          <a:xfrm>
            <a:off x="3320540" y="52950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33">
            <a:extLst>
              <a:ext uri="{FF2B5EF4-FFF2-40B4-BE49-F238E27FC236}">
                <a16:creationId xmlns:a16="http://schemas.microsoft.com/office/drawing/2014/main" id="{6CE11EDE-838F-41C5-8AE6-095DCDE60889}"/>
              </a:ext>
            </a:extLst>
          </p:cNvPr>
          <p:cNvCxnSpPr>
            <a:cxnSpLocks/>
          </p:cNvCxnSpPr>
          <p:nvPr/>
        </p:nvCxnSpPr>
        <p:spPr>
          <a:xfrm>
            <a:off x="4825039" y="2655264"/>
            <a:ext cx="205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B545765E-CE8E-461E-B626-B74AD3D63C3E}"/>
              </a:ext>
            </a:extLst>
          </p:cNvPr>
          <p:cNvCxnSpPr/>
          <p:nvPr/>
        </p:nvCxnSpPr>
        <p:spPr>
          <a:xfrm flipV="1">
            <a:off x="1271731" y="506029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>
            <a:extLst>
              <a:ext uri="{FF2B5EF4-FFF2-40B4-BE49-F238E27FC236}">
                <a16:creationId xmlns:a16="http://schemas.microsoft.com/office/drawing/2014/main" id="{2FAC4880-9CCC-4F4B-BA02-112AC3A26CCC}"/>
              </a:ext>
            </a:extLst>
          </p:cNvPr>
          <p:cNvCxnSpPr/>
          <p:nvPr/>
        </p:nvCxnSpPr>
        <p:spPr>
          <a:xfrm>
            <a:off x="-76200" y="853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10109612" y="889151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A1312B55-4333-4AF6-8E3B-D3CD2C8F4D4C}"/>
              </a:ext>
            </a:extLst>
          </p:cNvPr>
          <p:cNvCxnSpPr>
            <a:cxnSpLocks/>
          </p:cNvCxnSpPr>
          <p:nvPr/>
        </p:nvCxnSpPr>
        <p:spPr>
          <a:xfrm>
            <a:off x="1272252" y="5501683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4">
            <a:extLst>
              <a:ext uri="{FF2B5EF4-FFF2-40B4-BE49-F238E27FC236}">
                <a16:creationId xmlns:a16="http://schemas.microsoft.com/office/drawing/2014/main" id="{B7B1AA2A-3CBF-479D-BC1E-B9C5A4C8EADD}"/>
              </a:ext>
            </a:extLst>
          </p:cNvPr>
          <p:cNvSpPr/>
          <p:nvPr/>
        </p:nvSpPr>
        <p:spPr>
          <a:xfrm>
            <a:off x="6765981" y="5492988"/>
            <a:ext cx="115631" cy="27085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10624864" y="1235911"/>
            <a:ext cx="22821" cy="49694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76">
            <a:extLst>
              <a:ext uri="{FF2B5EF4-FFF2-40B4-BE49-F238E27FC236}">
                <a16:creationId xmlns:a16="http://schemas.microsoft.com/office/drawing/2014/main" id="{66082406-A67D-4FD0-86BA-C62C8DB27C5A}"/>
              </a:ext>
            </a:extLst>
          </p:cNvPr>
          <p:cNvCxnSpPr>
            <a:cxnSpLocks/>
          </p:cNvCxnSpPr>
          <p:nvPr/>
        </p:nvCxnSpPr>
        <p:spPr>
          <a:xfrm flipV="1">
            <a:off x="1272251" y="8213967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8">
            <a:extLst>
              <a:ext uri="{FF2B5EF4-FFF2-40B4-BE49-F238E27FC236}">
                <a16:creationId xmlns:a16="http://schemas.microsoft.com/office/drawing/2014/main" id="{F3CEA043-1D0B-4B39-9EFC-7DBB063B0669}"/>
              </a:ext>
            </a:extLst>
          </p:cNvPr>
          <p:cNvSpPr txBox="1"/>
          <p:nvPr/>
        </p:nvSpPr>
        <p:spPr>
          <a:xfrm>
            <a:off x="3382988" y="2058056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31" name="TextBox 79">
            <a:extLst>
              <a:ext uri="{FF2B5EF4-FFF2-40B4-BE49-F238E27FC236}">
                <a16:creationId xmlns:a16="http://schemas.microsoft.com/office/drawing/2014/main" id="{0EBF31EA-7525-4522-BD4C-9594ED37E4C7}"/>
              </a:ext>
            </a:extLst>
          </p:cNvPr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32" name="TextBox 81">
            <a:extLst>
              <a:ext uri="{FF2B5EF4-FFF2-40B4-BE49-F238E27FC236}">
                <a16:creationId xmlns:a16="http://schemas.microsoft.com/office/drawing/2014/main" id="{F001C175-DC70-4FBF-8892-183B3081A7BC}"/>
              </a:ext>
            </a:extLst>
          </p:cNvPr>
          <p:cNvSpPr txBox="1"/>
          <p:nvPr/>
        </p:nvSpPr>
        <p:spPr>
          <a:xfrm>
            <a:off x="3959137" y="799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TextBox 82">
            <a:extLst>
              <a:ext uri="{FF2B5EF4-FFF2-40B4-BE49-F238E27FC236}">
                <a16:creationId xmlns:a16="http://schemas.microsoft.com/office/drawing/2014/main" id="{A0E7595F-1D76-4FDF-BFBA-E5D903345750}"/>
              </a:ext>
            </a:extLst>
          </p:cNvPr>
          <p:cNvSpPr txBox="1"/>
          <p:nvPr/>
        </p:nvSpPr>
        <p:spPr>
          <a:xfrm>
            <a:off x="218983" y="8281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5D36AAA3-6CB7-4AB7-B79F-8231D2D99577}"/>
              </a:ext>
            </a:extLst>
          </p:cNvPr>
          <p:cNvSpPr/>
          <p:nvPr/>
        </p:nvSpPr>
        <p:spPr>
          <a:xfrm>
            <a:off x="8652552" y="3331135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ExpenseContainsKeywordsPredicate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5" name="Rectangle 85">
            <a:extLst>
              <a:ext uri="{FF2B5EF4-FFF2-40B4-BE49-F238E27FC236}">
                <a16:creationId xmlns:a16="http://schemas.microsoft.com/office/drawing/2014/main" id="{E37133F7-E6BD-4BFE-9B02-4FB077FA2F26}"/>
              </a:ext>
            </a:extLst>
          </p:cNvPr>
          <p:cNvSpPr/>
          <p:nvPr/>
        </p:nvSpPr>
        <p:spPr>
          <a:xfrm>
            <a:off x="7568688" y="777223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89">
            <a:extLst>
              <a:ext uri="{FF2B5EF4-FFF2-40B4-BE49-F238E27FC236}">
                <a16:creationId xmlns:a16="http://schemas.microsoft.com/office/drawing/2014/main" id="{51D79CD5-BEDB-4723-A3D5-06E730BFC6BB}"/>
              </a:ext>
            </a:extLst>
          </p:cNvPr>
          <p:cNvCxnSpPr>
            <a:cxnSpLocks/>
          </p:cNvCxnSpPr>
          <p:nvPr/>
        </p:nvCxnSpPr>
        <p:spPr>
          <a:xfrm>
            <a:off x="6868315" y="7950497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62">
            <a:extLst>
              <a:ext uri="{FF2B5EF4-FFF2-40B4-BE49-F238E27FC236}">
                <a16:creationId xmlns:a16="http://schemas.microsoft.com/office/drawing/2014/main" id="{0F7964FC-DB57-4039-8944-4FF3F3149338}"/>
              </a:ext>
            </a:extLst>
          </p:cNvPr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212CD3D3-03E9-4F40-8A53-7741EA8BE342}"/>
              </a:ext>
            </a:extLst>
          </p:cNvPr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4">
            <a:extLst>
              <a:ext uri="{FF2B5EF4-FFF2-40B4-BE49-F238E27FC236}">
                <a16:creationId xmlns:a16="http://schemas.microsoft.com/office/drawing/2014/main" id="{7D43E0BB-B6B3-44D4-BFF5-5F2B6652AFD0}"/>
              </a:ext>
            </a:extLst>
          </p:cNvPr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45">
            <a:extLst>
              <a:ext uri="{FF2B5EF4-FFF2-40B4-BE49-F238E27FC236}">
                <a16:creationId xmlns:a16="http://schemas.microsoft.com/office/drawing/2014/main" id="{98D79C85-9C87-46BF-BDDA-A3B7A7450452}"/>
              </a:ext>
            </a:extLst>
          </p:cNvPr>
          <p:cNvCxnSpPr>
            <a:cxnSpLocks/>
            <a:stCxn id="39" idx="0"/>
            <a:endCxn id="46" idx="0"/>
          </p:cNvCxnSpPr>
          <p:nvPr/>
        </p:nvCxnSpPr>
        <p:spPr>
          <a:xfrm flipH="1">
            <a:off x="4768435" y="1828802"/>
            <a:ext cx="13436" cy="34049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8">
            <a:extLst>
              <a:ext uri="{FF2B5EF4-FFF2-40B4-BE49-F238E27FC236}">
                <a16:creationId xmlns:a16="http://schemas.microsoft.com/office/drawing/2014/main" id="{EFCA8AE9-85D5-4DE5-9B88-018E46002220}"/>
              </a:ext>
            </a:extLst>
          </p:cNvPr>
          <p:cNvSpPr/>
          <p:nvPr/>
        </p:nvSpPr>
        <p:spPr>
          <a:xfrm>
            <a:off x="4693564" y="2193730"/>
            <a:ext cx="164356" cy="2835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12">
            <a:extLst>
              <a:ext uri="{FF2B5EF4-FFF2-40B4-BE49-F238E27FC236}">
                <a16:creationId xmlns:a16="http://schemas.microsoft.com/office/drawing/2014/main" id="{03F8AA2D-04FA-461A-BBC1-AC9EB0EAAB93}"/>
              </a:ext>
            </a:extLst>
          </p:cNvPr>
          <p:cNvCxnSpPr>
            <a:cxnSpLocks/>
          </p:cNvCxnSpPr>
          <p:nvPr/>
        </p:nvCxnSpPr>
        <p:spPr>
          <a:xfrm>
            <a:off x="6798896" y="7534581"/>
            <a:ext cx="32282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>
            <a:extLst>
              <a:ext uri="{FF2B5EF4-FFF2-40B4-BE49-F238E27FC236}">
                <a16:creationId xmlns:a16="http://schemas.microsoft.com/office/drawing/2014/main" id="{83BC37B2-5A60-4D0B-82E1-4C77537324FA}"/>
              </a:ext>
            </a:extLst>
          </p:cNvPr>
          <p:cNvCxnSpPr/>
          <p:nvPr/>
        </p:nvCxnSpPr>
        <p:spPr>
          <a:xfrm>
            <a:off x="3040221" y="173178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5E568DAD-6E9F-4977-8FED-ED31D9FD2CF9}"/>
              </a:ext>
            </a:extLst>
          </p:cNvPr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>
            <a:extLst>
              <a:ext uri="{FF2B5EF4-FFF2-40B4-BE49-F238E27FC236}">
                <a16:creationId xmlns:a16="http://schemas.microsoft.com/office/drawing/2014/main" id="{36783D12-6E5C-4FDD-992C-A54AA6829B4A}"/>
              </a:ext>
            </a:extLst>
          </p:cNvPr>
          <p:cNvSpPr txBox="1"/>
          <p:nvPr/>
        </p:nvSpPr>
        <p:spPr>
          <a:xfrm>
            <a:off x="4639233" y="52337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1" name="TextBox 58">
            <a:extLst>
              <a:ext uri="{FF2B5EF4-FFF2-40B4-BE49-F238E27FC236}">
                <a16:creationId xmlns:a16="http://schemas.microsoft.com/office/drawing/2014/main" id="{1EEF184C-5345-43AF-8650-94897E7E95CC}"/>
              </a:ext>
            </a:extLst>
          </p:cNvPr>
          <p:cNvSpPr txBox="1"/>
          <p:nvPr/>
        </p:nvSpPr>
        <p:spPr>
          <a:xfrm>
            <a:off x="4368292" y="1916092"/>
            <a:ext cx="246614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tokenize(</a:t>
            </a:r>
            <a:r>
              <a:rPr lang="en-US" sz="1100" dirty="0" err="1"/>
              <a:t>args</a:t>
            </a:r>
            <a:r>
              <a:rPr lang="en-US" sz="1100" dirty="0"/>
              <a:t>, PREFIX_NAME, PREFIX_CATEGORY, PREFIX_COST, PREFIX_TAG, PREFIX_DATE);</a:t>
            </a: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F66794F5-FE26-47EF-A12F-65600D39A695}"/>
              </a:ext>
            </a:extLst>
          </p:cNvPr>
          <p:cNvSpPr/>
          <p:nvPr/>
        </p:nvSpPr>
        <p:spPr>
          <a:xfrm>
            <a:off x="6315374" y="423819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23123057-2EB7-4EF1-9FBB-F9FFBC1EB79E}"/>
              </a:ext>
            </a:extLst>
          </p:cNvPr>
          <p:cNvSpPr/>
          <p:nvPr/>
        </p:nvSpPr>
        <p:spPr>
          <a:xfrm>
            <a:off x="6737136" y="4687871"/>
            <a:ext cx="194603" cy="82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61">
            <a:extLst>
              <a:ext uri="{FF2B5EF4-FFF2-40B4-BE49-F238E27FC236}">
                <a16:creationId xmlns:a16="http://schemas.microsoft.com/office/drawing/2014/main" id="{282F6286-0499-4C50-A3E0-28E051E03219}"/>
              </a:ext>
            </a:extLst>
          </p:cNvPr>
          <p:cNvCxnSpPr>
            <a:cxnSpLocks/>
          </p:cNvCxnSpPr>
          <p:nvPr/>
        </p:nvCxnSpPr>
        <p:spPr>
          <a:xfrm flipV="1">
            <a:off x="4849216" y="4578036"/>
            <a:ext cx="1466158" cy="2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92456DED-3FBC-4C12-A3B2-A1437D31937D}"/>
              </a:ext>
            </a:extLst>
          </p:cNvPr>
          <p:cNvCxnSpPr>
            <a:cxnSpLocks/>
          </p:cNvCxnSpPr>
          <p:nvPr/>
        </p:nvCxnSpPr>
        <p:spPr>
          <a:xfrm>
            <a:off x="4864477" y="4762500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5">
            <a:extLst>
              <a:ext uri="{FF2B5EF4-FFF2-40B4-BE49-F238E27FC236}">
                <a16:creationId xmlns:a16="http://schemas.microsoft.com/office/drawing/2014/main" id="{208A61CD-F06C-4A2C-98E3-CE7CF88C2516}"/>
              </a:ext>
            </a:extLst>
          </p:cNvPr>
          <p:cNvCxnSpPr>
            <a:cxnSpLocks/>
          </p:cNvCxnSpPr>
          <p:nvPr/>
        </p:nvCxnSpPr>
        <p:spPr>
          <a:xfrm>
            <a:off x="3040221" y="4960100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67">
            <a:extLst>
              <a:ext uri="{FF2B5EF4-FFF2-40B4-BE49-F238E27FC236}">
                <a16:creationId xmlns:a16="http://schemas.microsoft.com/office/drawing/2014/main" id="{C41C3D85-BB34-43AC-8CC0-B0B17FDCA921}"/>
              </a:ext>
            </a:extLst>
          </p:cNvPr>
          <p:cNvSpPr txBox="1"/>
          <p:nvPr/>
        </p:nvSpPr>
        <p:spPr>
          <a:xfrm>
            <a:off x="4987122" y="4174681"/>
            <a:ext cx="129168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FindCommand</a:t>
            </a:r>
            <a:r>
              <a:rPr lang="en-US" sz="900" dirty="0"/>
              <a:t>(</a:t>
            </a:r>
          </a:p>
          <a:p>
            <a:pPr algn="l"/>
            <a:r>
              <a:rPr lang="en-US" sz="900" dirty="0" err="1"/>
              <a:t>ExpenseContainsKeywordsPredicate</a:t>
            </a:r>
            <a:r>
              <a:rPr lang="en-US" sz="900" dirty="0"/>
              <a:t>(</a:t>
            </a:r>
            <a:r>
              <a:rPr lang="en-US" sz="900" dirty="0" err="1"/>
              <a:t>keywordsMap</a:t>
            </a:r>
            <a:r>
              <a:rPr lang="en-US" sz="900" dirty="0"/>
              <a:t>))</a:t>
            </a:r>
          </a:p>
          <a:p>
            <a:pPr algn="l"/>
            <a:endParaRPr lang="en-US" sz="900" dirty="0"/>
          </a:p>
        </p:txBody>
      </p: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10571485" y="6205365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914702" y="6203595"/>
            <a:ext cx="3732983" cy="17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6864993" y="6405168"/>
            <a:ext cx="37826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5">
            <a:extLst>
              <a:ext uri="{FF2B5EF4-FFF2-40B4-BE49-F238E27FC236}">
                <a16:creationId xmlns:a16="http://schemas.microsoft.com/office/drawing/2014/main" id="{670AC4B2-D8E4-4841-BD17-1381D48ECF88}"/>
              </a:ext>
            </a:extLst>
          </p:cNvPr>
          <p:cNvSpPr txBox="1"/>
          <p:nvPr/>
        </p:nvSpPr>
        <p:spPr>
          <a:xfrm>
            <a:off x="-1823172" y="1125878"/>
            <a:ext cx="28189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 n/Have Lunch f/Food d/01-01-2018:03-01-2018”)</a:t>
            </a:r>
          </a:p>
        </p:txBody>
      </p:sp>
      <p:cxnSp>
        <p:nvCxnSpPr>
          <p:cNvPr id="75" name="Straight Connector 45">
            <a:extLst>
              <a:ext uri="{FF2B5EF4-FFF2-40B4-BE49-F238E27FC236}">
                <a16:creationId xmlns:a16="http://schemas.microsoft.com/office/drawing/2014/main" id="{4DA930F6-7DE5-4574-BEBB-52DF98929305}"/>
              </a:ext>
            </a:extLst>
          </p:cNvPr>
          <p:cNvCxnSpPr>
            <a:cxnSpLocks/>
          </p:cNvCxnSpPr>
          <p:nvPr/>
        </p:nvCxnSpPr>
        <p:spPr>
          <a:xfrm>
            <a:off x="6985572" y="1644576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48">
            <a:extLst>
              <a:ext uri="{FF2B5EF4-FFF2-40B4-BE49-F238E27FC236}">
                <a16:creationId xmlns:a16="http://schemas.microsoft.com/office/drawing/2014/main" id="{6C119F06-99BF-4DB5-8CD1-0114A9364284}"/>
              </a:ext>
            </a:extLst>
          </p:cNvPr>
          <p:cNvSpPr/>
          <p:nvPr/>
        </p:nvSpPr>
        <p:spPr>
          <a:xfrm>
            <a:off x="6881612" y="2392590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7" name="TextBox 81">
            <a:extLst>
              <a:ext uri="{FF2B5EF4-FFF2-40B4-BE49-F238E27FC236}">
                <a16:creationId xmlns:a16="http://schemas.microsoft.com/office/drawing/2014/main" id="{E84B2902-89B0-4F40-B12A-BAF73F66A5BD}"/>
              </a:ext>
            </a:extLst>
          </p:cNvPr>
          <p:cNvSpPr txBox="1"/>
          <p:nvPr/>
        </p:nvSpPr>
        <p:spPr>
          <a:xfrm>
            <a:off x="5196906" y="2523943"/>
            <a:ext cx="1201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keywordsMap</a:t>
            </a:r>
            <a:endParaRPr lang="en-US" sz="1100" dirty="0"/>
          </a:p>
        </p:txBody>
      </p:sp>
      <p:sp>
        <p:nvSpPr>
          <p:cNvPr id="91" name="TextBox 81">
            <a:extLst>
              <a:ext uri="{FF2B5EF4-FFF2-40B4-BE49-F238E27FC236}">
                <a16:creationId xmlns:a16="http://schemas.microsoft.com/office/drawing/2014/main" id="{2C7D147D-0A13-40D3-B287-F78CF2F262DC}"/>
              </a:ext>
            </a:extLst>
          </p:cNvPr>
          <p:cNvSpPr txBox="1"/>
          <p:nvPr/>
        </p:nvSpPr>
        <p:spPr>
          <a:xfrm>
            <a:off x="5206181" y="2830453"/>
            <a:ext cx="1883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ensureKeywordsAreValid</a:t>
            </a:r>
            <a:endParaRPr lang="en-SG" sz="1100" dirty="0"/>
          </a:p>
          <a:p>
            <a:pPr algn="l"/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B177EDA9-0945-4287-AEC4-2D68C5F06222}"/>
              </a:ext>
            </a:extLst>
          </p:cNvPr>
          <p:cNvSpPr/>
          <p:nvPr/>
        </p:nvSpPr>
        <p:spPr>
          <a:xfrm>
            <a:off x="7107991" y="7303812"/>
            <a:ext cx="112008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Rectangle 60">
            <a:extLst>
              <a:ext uri="{FF2B5EF4-FFF2-40B4-BE49-F238E27FC236}">
                <a16:creationId xmlns:a16="http://schemas.microsoft.com/office/drawing/2014/main" id="{A3AD5C95-85E2-458A-AD66-50BC9265DE75}"/>
              </a:ext>
            </a:extLst>
          </p:cNvPr>
          <p:cNvSpPr/>
          <p:nvPr/>
        </p:nvSpPr>
        <p:spPr>
          <a:xfrm>
            <a:off x="9620904" y="3808954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49">
            <a:extLst>
              <a:ext uri="{FF2B5EF4-FFF2-40B4-BE49-F238E27FC236}">
                <a16:creationId xmlns:a16="http://schemas.microsoft.com/office/drawing/2014/main" id="{01E1B741-CAEC-46E7-8E76-F6F5B2112D74}"/>
              </a:ext>
            </a:extLst>
          </p:cNvPr>
          <p:cNvCxnSpPr>
            <a:cxnSpLocks/>
          </p:cNvCxnSpPr>
          <p:nvPr/>
        </p:nvCxnSpPr>
        <p:spPr>
          <a:xfrm>
            <a:off x="4856742" y="3733802"/>
            <a:ext cx="38179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1">
            <a:extLst>
              <a:ext uri="{FF2B5EF4-FFF2-40B4-BE49-F238E27FC236}">
                <a16:creationId xmlns:a16="http://schemas.microsoft.com/office/drawing/2014/main" id="{3F522BCC-9538-441E-8FCE-3D0CE3808AC3}"/>
              </a:ext>
            </a:extLst>
          </p:cNvPr>
          <p:cNvSpPr txBox="1"/>
          <p:nvPr/>
        </p:nvSpPr>
        <p:spPr>
          <a:xfrm>
            <a:off x="6029857" y="3395248"/>
            <a:ext cx="152431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ExpenseContainsKeywordsPredicate</a:t>
            </a:r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cxnSp>
        <p:nvCxnSpPr>
          <p:cNvPr id="109" name="Straight Arrow Connector 62">
            <a:extLst>
              <a:ext uri="{FF2B5EF4-FFF2-40B4-BE49-F238E27FC236}">
                <a16:creationId xmlns:a16="http://schemas.microsoft.com/office/drawing/2014/main" id="{F01D529C-A6CC-4E54-BC1C-CC7184D668DD}"/>
              </a:ext>
            </a:extLst>
          </p:cNvPr>
          <p:cNvCxnSpPr>
            <a:cxnSpLocks/>
          </p:cNvCxnSpPr>
          <p:nvPr/>
        </p:nvCxnSpPr>
        <p:spPr>
          <a:xfrm>
            <a:off x="4810024" y="4005064"/>
            <a:ext cx="489169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45">
            <a:extLst>
              <a:ext uri="{FF2B5EF4-FFF2-40B4-BE49-F238E27FC236}">
                <a16:creationId xmlns:a16="http://schemas.microsoft.com/office/drawing/2014/main" id="{F157004D-9F74-4B6B-8F6E-01B0F9BB7130}"/>
              </a:ext>
            </a:extLst>
          </p:cNvPr>
          <p:cNvCxnSpPr>
            <a:cxnSpLocks/>
          </p:cNvCxnSpPr>
          <p:nvPr/>
        </p:nvCxnSpPr>
        <p:spPr>
          <a:xfrm>
            <a:off x="6834437" y="4699729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7010814" y="598481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updateFilteredExpenseList</a:t>
            </a:r>
            <a:r>
              <a:rPr lang="en-US" sz="1100" dirty="0">
                <a:solidFill>
                  <a:schemeClr val="accent4"/>
                </a:solidFill>
              </a:rPr>
              <a:t>(predicate)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A9F490DA-C70C-47E7-8485-C21329091D98}"/>
              </a:ext>
            </a:extLst>
          </p:cNvPr>
          <p:cNvSpPr/>
          <p:nvPr/>
        </p:nvSpPr>
        <p:spPr>
          <a:xfrm>
            <a:off x="6417220" y="13170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45">
            <a:extLst>
              <a:ext uri="{FF2B5EF4-FFF2-40B4-BE49-F238E27FC236}">
                <a16:creationId xmlns:a16="http://schemas.microsoft.com/office/drawing/2014/main" id="{214E65F1-C3B4-457E-BC88-1388A1748C64}"/>
              </a:ext>
            </a:extLst>
          </p:cNvPr>
          <p:cNvCxnSpPr>
            <a:cxnSpLocks/>
          </p:cNvCxnSpPr>
          <p:nvPr/>
        </p:nvCxnSpPr>
        <p:spPr>
          <a:xfrm>
            <a:off x="7721088" y="2409569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62">
            <a:extLst>
              <a:ext uri="{FF2B5EF4-FFF2-40B4-BE49-F238E27FC236}">
                <a16:creationId xmlns:a16="http://schemas.microsoft.com/office/drawing/2014/main" id="{F7333EA7-C5B4-47DF-BAF9-36733374F553}"/>
              </a:ext>
            </a:extLst>
          </p:cNvPr>
          <p:cNvSpPr/>
          <p:nvPr/>
        </p:nvSpPr>
        <p:spPr>
          <a:xfrm>
            <a:off x="7159710" y="2221099"/>
            <a:ext cx="1078291" cy="53567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7" name="Rectangle 48">
            <a:extLst>
              <a:ext uri="{FF2B5EF4-FFF2-40B4-BE49-F238E27FC236}">
                <a16:creationId xmlns:a16="http://schemas.microsoft.com/office/drawing/2014/main" id="{443916A2-D9BB-46AC-88EB-77701CFEFA75}"/>
              </a:ext>
            </a:extLst>
          </p:cNvPr>
          <p:cNvSpPr/>
          <p:nvPr/>
        </p:nvSpPr>
        <p:spPr>
          <a:xfrm>
            <a:off x="7630593" y="3109146"/>
            <a:ext cx="164356" cy="2219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8" name="Straight Arrow Connector 27">
            <a:extLst>
              <a:ext uri="{FF2B5EF4-FFF2-40B4-BE49-F238E27FC236}">
                <a16:creationId xmlns:a16="http://schemas.microsoft.com/office/drawing/2014/main" id="{28027039-A2D2-4D8F-B768-F6E8652CF69F}"/>
              </a:ext>
            </a:extLst>
          </p:cNvPr>
          <p:cNvCxnSpPr>
            <a:cxnSpLocks/>
          </p:cNvCxnSpPr>
          <p:nvPr/>
        </p:nvCxnSpPr>
        <p:spPr>
          <a:xfrm>
            <a:off x="4825039" y="3144235"/>
            <a:ext cx="27920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33">
            <a:extLst>
              <a:ext uri="{FF2B5EF4-FFF2-40B4-BE49-F238E27FC236}">
                <a16:creationId xmlns:a16="http://schemas.microsoft.com/office/drawing/2014/main" id="{74456E29-7372-41B2-BFC2-5AD62C9BCE3C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4849216" y="3331135"/>
            <a:ext cx="28635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9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94</Words>
  <Application>Microsoft Office PowerPoint</Application>
  <PresentationFormat>全屏显示(4:3)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Chen Jiang</cp:lastModifiedBy>
  <cp:revision>11</cp:revision>
  <dcterms:created xsi:type="dcterms:W3CDTF">2018-10-23T16:45:50Z</dcterms:created>
  <dcterms:modified xsi:type="dcterms:W3CDTF">2018-10-31T14:01:10Z</dcterms:modified>
</cp:coreProperties>
</file>