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276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F70B-EF39-4A57-8459-7EF66F7C7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AEC61-FA14-46A9-BE6E-717E6D57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3D52-279E-4B77-B2BD-7779FE10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ABF-248B-4DE3-95C2-A1B06EE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C7CF-7AD2-461B-B0FD-9C96132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113-8F85-47A2-81C6-7CAB22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DE620-C490-4B5E-87C8-B8623A71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1D50-D229-4A9C-8995-43EC505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7AE4-C893-435A-A5AF-EF55BB60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88D3-478C-44CA-AC07-A44894CC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02CDC-7771-4F41-A617-DB289EC05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4B40C-EA6B-4064-BE95-F3B988EB3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F9E8-43BC-4ABD-BCEA-A607DE8C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8994-F2E1-4937-AFB0-5B9B6B3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8302-BE7C-48DD-98D4-C66AAC0C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73B6-3A98-4A7E-94A9-A0226EC3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C443-4D04-4EBD-98A8-CA20F16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D10D-A16C-4D81-BF0C-E36FFACF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09F9-3594-4F4E-A9C7-30395F84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BC6E-C8E9-4336-A866-D954B88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187-5FF7-4E22-B0EA-6B8C8D34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8A10-4BA9-48A4-82C9-95697F02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CCE4-9A3A-4469-BAAE-7369E3B5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A356-0B1F-48F7-9A37-5C0F91B3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8538-007D-4D09-82D5-A8609C65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7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ECF1-3468-4367-91CB-7FB135B0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3A0E-2B97-4212-9A28-03414A725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F6BA0-6A85-4F36-B723-3D58BE87C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CFCB-77F8-495E-B617-DFACBB08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F6B8-B2B1-40C6-8A79-C1187EA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842EA-00A9-4C89-AACE-B3D0B37C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FA91-1C19-4C6E-ABF2-092C3658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04CC-AD62-4F48-BF1A-CCDA6676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67FC6-892D-4CF4-BB00-0AE5BE98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0A2EF-BE6E-4C56-87AC-F14F28E9E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304C4-947B-4570-974E-DAA47F4C6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20C75-CF59-4489-B4E8-18B62F19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67E95-0EDD-4006-AF32-AA32973B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A5E3C-0796-4E80-845C-FD611A5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3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02D7-8675-447B-920C-EAFCFDA1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3B83C-D063-41F7-8F50-AEB07394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FBA38-83BE-41F9-9886-0D9F4006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094C-2FC6-4E16-9615-61D6576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5CBDB-B5EB-4860-B2E0-2DCF8A4E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7EE5B-915C-4A70-9CC7-A85DCFFB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57B6-A2DA-4961-A05B-40FAE953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3872-1A9F-47EE-AE25-D823B6D8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3066-B235-4A14-8ECB-AE517861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84103-5AF2-43AF-B1A4-487DBADD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DEA7-93CF-44B2-93B0-FAFD8861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D702B-D413-48D4-9ECE-5D05A452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65C7B-6DF3-4F18-BCE1-30665A48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3F94-00EA-49DD-BF4E-447432A8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348B5-74F0-45A2-A61E-BFF13F5F4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F464D-E400-4C17-A1A9-1B7D5776C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8B94-1EF5-4B6F-ABA7-89539865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29A1-2184-4773-B570-7543840A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A1D8E-6706-44BA-947F-20BE74C1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12834-477C-4026-99DD-D9C0D778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5EE9-9FE0-431E-BBED-FF2C839D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0128-21E7-4035-BBEF-3F81D0FD1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42BA-8611-45A4-B205-589CF9359DD4}" type="datetimeFigureOut">
              <a:rPr lang="en-US" smtClean="0"/>
              <a:t>10-Nov-18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62F1-6E7A-4E41-BCE4-4A7E2B594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0910-8EFD-4C3E-B4FE-A284A6A62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19C7-A26B-4BC9-B6DC-0323D9B7D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5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A8D610C7-785D-40CF-B020-D5543E4DA4E4}"/>
              </a:ext>
            </a:extLst>
          </p:cNvPr>
          <p:cNvSpPr/>
          <p:nvPr/>
        </p:nvSpPr>
        <p:spPr>
          <a:xfrm>
            <a:off x="-1620688" y="134086"/>
            <a:ext cx="13321480" cy="891153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BD61E3D2-36D8-420D-B574-9D2844B4BEAC}"/>
              </a:ext>
            </a:extLst>
          </p:cNvPr>
          <p:cNvSpPr/>
          <p:nvPr/>
        </p:nvSpPr>
        <p:spPr>
          <a:xfrm>
            <a:off x="8428093" y="477367"/>
            <a:ext cx="3056675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097DF73-E664-461D-9AC0-CC5E4D48E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920F4F8E-BDFD-42B3-A3A5-99992C8F2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D3C7D35-9D61-4F7F-97CC-47FDA99BBE1D}"/>
              </a:ext>
            </a:extLst>
          </p:cNvPr>
          <p:cNvSpPr/>
          <p:nvPr/>
        </p:nvSpPr>
        <p:spPr>
          <a:xfrm>
            <a:off x="314859" y="452831"/>
            <a:ext cx="7982864" cy="82082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8F370A58-E80C-4AB6-8CD6-315F3A0689EF}"/>
              </a:ext>
            </a:extLst>
          </p:cNvPr>
          <p:cNvSpPr/>
          <p:nvPr/>
        </p:nvSpPr>
        <p:spPr>
          <a:xfrm>
            <a:off x="464047" y="772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6F7B554F-7A9C-447D-BC9B-2CC08E5A9CA0}"/>
              </a:ext>
            </a:extLst>
          </p:cNvPr>
          <p:cNvCxnSpPr/>
          <p:nvPr/>
        </p:nvCxnSpPr>
        <p:spPr>
          <a:xfrm>
            <a:off x="1191859" y="1136219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5F506D79-777F-4EE0-955A-95B89E1E55D6}"/>
              </a:ext>
            </a:extLst>
          </p:cNvPr>
          <p:cNvSpPr/>
          <p:nvPr/>
        </p:nvSpPr>
        <p:spPr>
          <a:xfrm>
            <a:off x="1119852" y="1563337"/>
            <a:ext cx="151131" cy="69445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" name="Rectangle 62">
            <a:extLst>
              <a:ext uri="{FF2B5EF4-FFF2-40B4-BE49-F238E27FC236}">
                <a16:creationId xmlns:a16="http://schemas.microsoft.com/office/drawing/2014/main" id="{CE1F5167-11D6-41E7-ABEF-B8818B97AC24}"/>
              </a:ext>
            </a:extLst>
          </p:cNvPr>
          <p:cNvSpPr/>
          <p:nvPr/>
        </p:nvSpPr>
        <p:spPr>
          <a:xfrm>
            <a:off x="2362200" y="655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866EF3B7-8546-4E03-AC61-665C0BCD2318}"/>
              </a:ext>
            </a:extLst>
          </p:cNvPr>
          <p:cNvCxnSpPr/>
          <p:nvPr/>
        </p:nvCxnSpPr>
        <p:spPr>
          <a:xfrm>
            <a:off x="2975599" y="1139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7">
            <a:extLst>
              <a:ext uri="{FF2B5EF4-FFF2-40B4-BE49-F238E27FC236}">
                <a16:creationId xmlns:a16="http://schemas.microsoft.com/office/drawing/2014/main" id="{7D6603AC-42E5-4823-93D3-CA4DB3CB1328}"/>
              </a:ext>
            </a:extLst>
          </p:cNvPr>
          <p:cNvSpPr/>
          <p:nvPr/>
        </p:nvSpPr>
        <p:spPr>
          <a:xfrm>
            <a:off x="2862501" y="1664080"/>
            <a:ext cx="200096" cy="34049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94DD9E39-8658-4C1C-A7F4-59579CA1EE06}"/>
              </a:ext>
            </a:extLst>
          </p:cNvPr>
          <p:cNvCxnSpPr/>
          <p:nvPr/>
        </p:nvCxnSpPr>
        <p:spPr>
          <a:xfrm>
            <a:off x="0" y="156710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20AC9695-A87F-435E-96A4-7EE02613DDA9}"/>
              </a:ext>
            </a:extLst>
          </p:cNvPr>
          <p:cNvCxnSpPr>
            <a:cxnSpLocks/>
          </p:cNvCxnSpPr>
          <p:nvPr/>
        </p:nvCxnSpPr>
        <p:spPr>
          <a:xfrm flipV="1">
            <a:off x="1242154" y="1664080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7">
            <a:extLst>
              <a:ext uri="{FF2B5EF4-FFF2-40B4-BE49-F238E27FC236}">
                <a16:creationId xmlns:a16="http://schemas.microsoft.com/office/drawing/2014/main" id="{720F0299-9139-47AA-8AF6-6032EF0B3C37}"/>
              </a:ext>
            </a:extLst>
          </p:cNvPr>
          <p:cNvCxnSpPr>
            <a:cxnSpLocks/>
          </p:cNvCxnSpPr>
          <p:nvPr/>
        </p:nvCxnSpPr>
        <p:spPr>
          <a:xfrm>
            <a:off x="4810024" y="2450496"/>
            <a:ext cx="203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8">
            <a:extLst>
              <a:ext uri="{FF2B5EF4-FFF2-40B4-BE49-F238E27FC236}">
                <a16:creationId xmlns:a16="http://schemas.microsoft.com/office/drawing/2014/main" id="{553F051D-0351-4DA3-A2EC-2D15B830C090}"/>
              </a:ext>
            </a:extLst>
          </p:cNvPr>
          <p:cNvSpPr txBox="1"/>
          <p:nvPr/>
        </p:nvSpPr>
        <p:spPr>
          <a:xfrm>
            <a:off x="3320540" y="52950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33">
            <a:extLst>
              <a:ext uri="{FF2B5EF4-FFF2-40B4-BE49-F238E27FC236}">
                <a16:creationId xmlns:a16="http://schemas.microsoft.com/office/drawing/2014/main" id="{27DCFA6E-4DFE-4529-AE63-F28E073AC7AE}"/>
              </a:ext>
            </a:extLst>
          </p:cNvPr>
          <p:cNvCxnSpPr>
            <a:cxnSpLocks/>
          </p:cNvCxnSpPr>
          <p:nvPr/>
        </p:nvCxnSpPr>
        <p:spPr>
          <a:xfrm>
            <a:off x="4825039" y="2655264"/>
            <a:ext cx="205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4">
            <a:extLst>
              <a:ext uri="{FF2B5EF4-FFF2-40B4-BE49-F238E27FC236}">
                <a16:creationId xmlns:a16="http://schemas.microsoft.com/office/drawing/2014/main" id="{43DF2D0E-6480-42E2-B352-B82F8519250D}"/>
              </a:ext>
            </a:extLst>
          </p:cNvPr>
          <p:cNvCxnSpPr/>
          <p:nvPr/>
        </p:nvCxnSpPr>
        <p:spPr>
          <a:xfrm flipV="1">
            <a:off x="1271731" y="5060292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6">
            <a:extLst>
              <a:ext uri="{FF2B5EF4-FFF2-40B4-BE49-F238E27FC236}">
                <a16:creationId xmlns:a16="http://schemas.microsoft.com/office/drawing/2014/main" id="{20571B16-919B-45BB-8682-C94C23E950FE}"/>
              </a:ext>
            </a:extLst>
          </p:cNvPr>
          <p:cNvCxnSpPr/>
          <p:nvPr/>
        </p:nvCxnSpPr>
        <p:spPr>
          <a:xfrm>
            <a:off x="-76200" y="8534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2">
            <a:extLst>
              <a:ext uri="{FF2B5EF4-FFF2-40B4-BE49-F238E27FC236}">
                <a16:creationId xmlns:a16="http://schemas.microsoft.com/office/drawing/2014/main" id="{F8CACDCB-AB2D-42BC-B3BF-FE3004D3CD3A}"/>
              </a:ext>
            </a:extLst>
          </p:cNvPr>
          <p:cNvSpPr/>
          <p:nvPr/>
        </p:nvSpPr>
        <p:spPr>
          <a:xfrm>
            <a:off x="10109612" y="889151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63">
            <a:extLst>
              <a:ext uri="{FF2B5EF4-FFF2-40B4-BE49-F238E27FC236}">
                <a16:creationId xmlns:a16="http://schemas.microsoft.com/office/drawing/2014/main" id="{DB02CDD2-9FDA-4CCE-880A-6F6BB7E87F66}"/>
              </a:ext>
            </a:extLst>
          </p:cNvPr>
          <p:cNvCxnSpPr>
            <a:cxnSpLocks/>
          </p:cNvCxnSpPr>
          <p:nvPr/>
        </p:nvCxnSpPr>
        <p:spPr>
          <a:xfrm>
            <a:off x="1272252" y="5501683"/>
            <a:ext cx="54937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64">
            <a:extLst>
              <a:ext uri="{FF2B5EF4-FFF2-40B4-BE49-F238E27FC236}">
                <a16:creationId xmlns:a16="http://schemas.microsoft.com/office/drawing/2014/main" id="{1C45E4E6-4CC1-42A7-BF8D-7AE73710C28A}"/>
              </a:ext>
            </a:extLst>
          </p:cNvPr>
          <p:cNvSpPr/>
          <p:nvPr/>
        </p:nvSpPr>
        <p:spPr>
          <a:xfrm>
            <a:off x="6765981" y="5492988"/>
            <a:ext cx="115631" cy="27085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" name="Straight Connector 70">
            <a:extLst>
              <a:ext uri="{FF2B5EF4-FFF2-40B4-BE49-F238E27FC236}">
                <a16:creationId xmlns:a16="http://schemas.microsoft.com/office/drawing/2014/main" id="{FDBB2690-3907-4394-B21E-16426BB245D8}"/>
              </a:ext>
            </a:extLst>
          </p:cNvPr>
          <p:cNvCxnSpPr>
            <a:cxnSpLocks/>
            <a:stCxn id="22" idx="2"/>
            <a:endCxn id="50" idx="0"/>
          </p:cNvCxnSpPr>
          <p:nvPr/>
        </p:nvCxnSpPr>
        <p:spPr>
          <a:xfrm>
            <a:off x="10624864" y="1235911"/>
            <a:ext cx="22821" cy="496945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76">
            <a:extLst>
              <a:ext uri="{FF2B5EF4-FFF2-40B4-BE49-F238E27FC236}">
                <a16:creationId xmlns:a16="http://schemas.microsoft.com/office/drawing/2014/main" id="{33386BDF-A3B4-47DE-A244-FA8168BC49A7}"/>
              </a:ext>
            </a:extLst>
          </p:cNvPr>
          <p:cNvCxnSpPr>
            <a:cxnSpLocks/>
          </p:cNvCxnSpPr>
          <p:nvPr/>
        </p:nvCxnSpPr>
        <p:spPr>
          <a:xfrm flipV="1">
            <a:off x="1272251" y="8213967"/>
            <a:ext cx="5464885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8">
            <a:extLst>
              <a:ext uri="{FF2B5EF4-FFF2-40B4-BE49-F238E27FC236}">
                <a16:creationId xmlns:a16="http://schemas.microsoft.com/office/drawing/2014/main" id="{A4302146-D12E-42E6-935E-F3B00625E8B3}"/>
              </a:ext>
            </a:extLst>
          </p:cNvPr>
          <p:cNvSpPr txBox="1"/>
          <p:nvPr/>
        </p:nvSpPr>
        <p:spPr>
          <a:xfrm>
            <a:off x="3382988" y="2058056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28" name="TextBox 79">
            <a:extLst>
              <a:ext uri="{FF2B5EF4-FFF2-40B4-BE49-F238E27FC236}">
                <a16:creationId xmlns:a16="http://schemas.microsoft.com/office/drawing/2014/main" id="{D1B8C9A1-95D4-4A4E-8E07-9BADE75BA01A}"/>
              </a:ext>
            </a:extLst>
          </p:cNvPr>
          <p:cNvSpPr txBox="1"/>
          <p:nvPr/>
        </p:nvSpPr>
        <p:spPr>
          <a:xfrm>
            <a:off x="1242154" y="1143002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29" name="TextBox 81">
            <a:extLst>
              <a:ext uri="{FF2B5EF4-FFF2-40B4-BE49-F238E27FC236}">
                <a16:creationId xmlns:a16="http://schemas.microsoft.com/office/drawing/2014/main" id="{1FC3C946-46AF-4BE8-AEEC-ADE176543907}"/>
              </a:ext>
            </a:extLst>
          </p:cNvPr>
          <p:cNvSpPr txBox="1"/>
          <p:nvPr/>
        </p:nvSpPr>
        <p:spPr>
          <a:xfrm>
            <a:off x="3959137" y="7998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0" name="TextBox 82">
            <a:extLst>
              <a:ext uri="{FF2B5EF4-FFF2-40B4-BE49-F238E27FC236}">
                <a16:creationId xmlns:a16="http://schemas.microsoft.com/office/drawing/2014/main" id="{068137DD-9AFB-4D6F-80C8-CDA3A5012F11}"/>
              </a:ext>
            </a:extLst>
          </p:cNvPr>
          <p:cNvSpPr txBox="1"/>
          <p:nvPr/>
        </p:nvSpPr>
        <p:spPr>
          <a:xfrm>
            <a:off x="218983" y="82816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85">
            <a:extLst>
              <a:ext uri="{FF2B5EF4-FFF2-40B4-BE49-F238E27FC236}">
                <a16:creationId xmlns:a16="http://schemas.microsoft.com/office/drawing/2014/main" id="{3C356C8C-4C40-464C-9AE8-92AC0C4104F7}"/>
              </a:ext>
            </a:extLst>
          </p:cNvPr>
          <p:cNvSpPr/>
          <p:nvPr/>
        </p:nvSpPr>
        <p:spPr>
          <a:xfrm>
            <a:off x="7568688" y="777223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3" name="Straight Arrow Connector 89">
            <a:extLst>
              <a:ext uri="{FF2B5EF4-FFF2-40B4-BE49-F238E27FC236}">
                <a16:creationId xmlns:a16="http://schemas.microsoft.com/office/drawing/2014/main" id="{EAD00752-07B0-4379-A0D5-2A5A26BAE217}"/>
              </a:ext>
            </a:extLst>
          </p:cNvPr>
          <p:cNvCxnSpPr>
            <a:cxnSpLocks/>
          </p:cNvCxnSpPr>
          <p:nvPr/>
        </p:nvCxnSpPr>
        <p:spPr>
          <a:xfrm>
            <a:off x="6868315" y="7950497"/>
            <a:ext cx="77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2">
            <a:extLst>
              <a:ext uri="{FF2B5EF4-FFF2-40B4-BE49-F238E27FC236}">
                <a16:creationId xmlns:a16="http://schemas.microsoft.com/office/drawing/2014/main" id="{675EACB3-DD8E-444E-BE38-20CEC3BE9C00}"/>
              </a:ext>
            </a:extLst>
          </p:cNvPr>
          <p:cNvSpPr/>
          <p:nvPr/>
        </p:nvSpPr>
        <p:spPr>
          <a:xfrm>
            <a:off x="3850983" y="14058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FindCommand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7">
            <a:extLst>
              <a:ext uri="{FF2B5EF4-FFF2-40B4-BE49-F238E27FC236}">
                <a16:creationId xmlns:a16="http://schemas.microsoft.com/office/drawing/2014/main" id="{58C2E4D9-C1DC-4A89-9544-7C2D25701FA3}"/>
              </a:ext>
            </a:extLst>
          </p:cNvPr>
          <p:cNvCxnSpPr/>
          <p:nvPr/>
        </p:nvCxnSpPr>
        <p:spPr>
          <a:xfrm>
            <a:off x="3081591" y="22098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4">
            <a:extLst>
              <a:ext uri="{FF2B5EF4-FFF2-40B4-BE49-F238E27FC236}">
                <a16:creationId xmlns:a16="http://schemas.microsoft.com/office/drawing/2014/main" id="{63EA935E-9198-4F5A-9452-AD7675808EFF}"/>
              </a:ext>
            </a:extLst>
          </p:cNvPr>
          <p:cNvSpPr/>
          <p:nvPr/>
        </p:nvSpPr>
        <p:spPr>
          <a:xfrm>
            <a:off x="4678949" y="1828802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Connector 45">
            <a:extLst>
              <a:ext uri="{FF2B5EF4-FFF2-40B4-BE49-F238E27FC236}">
                <a16:creationId xmlns:a16="http://schemas.microsoft.com/office/drawing/2014/main" id="{4BF90DA7-CA04-45A6-B631-70A71E9ADC2C}"/>
              </a:ext>
            </a:extLst>
          </p:cNvPr>
          <p:cNvCxnSpPr>
            <a:cxnSpLocks/>
            <a:stCxn id="36" idx="0"/>
            <a:endCxn id="42" idx="0"/>
          </p:cNvCxnSpPr>
          <p:nvPr/>
        </p:nvCxnSpPr>
        <p:spPr>
          <a:xfrm flipH="1">
            <a:off x="4768435" y="1828802"/>
            <a:ext cx="13436" cy="34049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48">
            <a:extLst>
              <a:ext uri="{FF2B5EF4-FFF2-40B4-BE49-F238E27FC236}">
                <a16:creationId xmlns:a16="http://schemas.microsoft.com/office/drawing/2014/main" id="{260CC154-5987-41A1-AD0C-FD894EB747AD}"/>
              </a:ext>
            </a:extLst>
          </p:cNvPr>
          <p:cNvSpPr/>
          <p:nvPr/>
        </p:nvSpPr>
        <p:spPr>
          <a:xfrm>
            <a:off x="4693564" y="2193730"/>
            <a:ext cx="164356" cy="2835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A6229E0-8A57-42E8-B697-557F83B1907F}"/>
              </a:ext>
            </a:extLst>
          </p:cNvPr>
          <p:cNvCxnSpPr>
            <a:cxnSpLocks/>
          </p:cNvCxnSpPr>
          <p:nvPr/>
        </p:nvCxnSpPr>
        <p:spPr>
          <a:xfrm>
            <a:off x="6798896" y="7534581"/>
            <a:ext cx="32282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9">
            <a:extLst>
              <a:ext uri="{FF2B5EF4-FFF2-40B4-BE49-F238E27FC236}">
                <a16:creationId xmlns:a16="http://schemas.microsoft.com/office/drawing/2014/main" id="{CE001F97-A448-4514-BE42-048418860B63}"/>
              </a:ext>
            </a:extLst>
          </p:cNvPr>
          <p:cNvCxnSpPr/>
          <p:nvPr/>
        </p:nvCxnSpPr>
        <p:spPr>
          <a:xfrm>
            <a:off x="3040221" y="173178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1">
            <a:extLst>
              <a:ext uri="{FF2B5EF4-FFF2-40B4-BE49-F238E27FC236}">
                <a16:creationId xmlns:a16="http://schemas.microsoft.com/office/drawing/2014/main" id="{08011156-42E2-4A4A-9CE4-CA975D1CCF7B}"/>
              </a:ext>
            </a:extLst>
          </p:cNvPr>
          <p:cNvCxnSpPr/>
          <p:nvPr/>
        </p:nvCxnSpPr>
        <p:spPr>
          <a:xfrm>
            <a:off x="3078519" y="1951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EF54E3D0-B24D-4929-8AB8-76BC0706209C}"/>
              </a:ext>
            </a:extLst>
          </p:cNvPr>
          <p:cNvSpPr txBox="1"/>
          <p:nvPr/>
        </p:nvSpPr>
        <p:spPr>
          <a:xfrm>
            <a:off x="4639233" y="523377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654C7DFF-18A2-491A-B962-0DEC2966E59A}"/>
              </a:ext>
            </a:extLst>
          </p:cNvPr>
          <p:cNvSpPr txBox="1"/>
          <p:nvPr/>
        </p:nvSpPr>
        <p:spPr>
          <a:xfrm>
            <a:off x="4368292" y="1916092"/>
            <a:ext cx="246614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tokenize(</a:t>
            </a:r>
            <a:r>
              <a:rPr lang="en-US" sz="1100" dirty="0" err="1"/>
              <a:t>args</a:t>
            </a:r>
            <a:r>
              <a:rPr lang="en-US" sz="1100" dirty="0"/>
              <a:t>, PREFIX_CATEGORY, PREFIX_BUDGET);</a:t>
            </a:r>
          </a:p>
        </p:txBody>
      </p:sp>
      <p:sp>
        <p:nvSpPr>
          <p:cNvPr id="44" name="Rectangle 62">
            <a:extLst>
              <a:ext uri="{FF2B5EF4-FFF2-40B4-BE49-F238E27FC236}">
                <a16:creationId xmlns:a16="http://schemas.microsoft.com/office/drawing/2014/main" id="{F8F691AC-3D36-45A1-9091-0B4FA4BC8184}"/>
              </a:ext>
            </a:extLst>
          </p:cNvPr>
          <p:cNvSpPr/>
          <p:nvPr/>
        </p:nvSpPr>
        <p:spPr>
          <a:xfrm>
            <a:off x="6315374" y="3995188"/>
            <a:ext cx="1253314" cy="70454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AddCategoryBudgetCommand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DB55D53E-D324-455C-8419-C73E526D90F6}"/>
              </a:ext>
            </a:extLst>
          </p:cNvPr>
          <p:cNvSpPr/>
          <p:nvPr/>
        </p:nvSpPr>
        <p:spPr>
          <a:xfrm>
            <a:off x="6737136" y="4687871"/>
            <a:ext cx="194603" cy="82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Arrow Connector 61">
            <a:extLst>
              <a:ext uri="{FF2B5EF4-FFF2-40B4-BE49-F238E27FC236}">
                <a16:creationId xmlns:a16="http://schemas.microsoft.com/office/drawing/2014/main" id="{7F2A4C92-0768-4B06-B975-D4D3BC8739CC}"/>
              </a:ext>
            </a:extLst>
          </p:cNvPr>
          <p:cNvCxnSpPr>
            <a:cxnSpLocks/>
          </p:cNvCxnSpPr>
          <p:nvPr/>
        </p:nvCxnSpPr>
        <p:spPr>
          <a:xfrm flipV="1">
            <a:off x="4849216" y="4578036"/>
            <a:ext cx="1466158" cy="2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2">
            <a:extLst>
              <a:ext uri="{FF2B5EF4-FFF2-40B4-BE49-F238E27FC236}">
                <a16:creationId xmlns:a16="http://schemas.microsoft.com/office/drawing/2014/main" id="{A889B55E-F573-42E6-B86A-D2A3513231E9}"/>
              </a:ext>
            </a:extLst>
          </p:cNvPr>
          <p:cNvCxnSpPr>
            <a:cxnSpLocks/>
          </p:cNvCxnSpPr>
          <p:nvPr/>
        </p:nvCxnSpPr>
        <p:spPr>
          <a:xfrm>
            <a:off x="4864477" y="4762500"/>
            <a:ext cx="19776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65">
            <a:extLst>
              <a:ext uri="{FF2B5EF4-FFF2-40B4-BE49-F238E27FC236}">
                <a16:creationId xmlns:a16="http://schemas.microsoft.com/office/drawing/2014/main" id="{5A923D48-0F91-4B35-AFE4-046F361AA1C4}"/>
              </a:ext>
            </a:extLst>
          </p:cNvPr>
          <p:cNvCxnSpPr>
            <a:cxnSpLocks/>
          </p:cNvCxnSpPr>
          <p:nvPr/>
        </p:nvCxnSpPr>
        <p:spPr>
          <a:xfrm>
            <a:off x="3040221" y="4960100"/>
            <a:ext cx="163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67">
            <a:extLst>
              <a:ext uri="{FF2B5EF4-FFF2-40B4-BE49-F238E27FC236}">
                <a16:creationId xmlns:a16="http://schemas.microsoft.com/office/drawing/2014/main" id="{FC944C11-1E48-4A17-A4D3-B664AA041CF4}"/>
              </a:ext>
            </a:extLst>
          </p:cNvPr>
          <p:cNvSpPr txBox="1"/>
          <p:nvPr/>
        </p:nvSpPr>
        <p:spPr>
          <a:xfrm>
            <a:off x="4987122" y="4174681"/>
            <a:ext cx="129168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/>
              <a:t>AddCategoryBudgetCommand</a:t>
            </a:r>
            <a:r>
              <a:rPr lang="en-US" sz="1000" dirty="0"/>
              <a:t>(budget, category)</a:t>
            </a:r>
          </a:p>
          <a:p>
            <a:pPr algn="l"/>
            <a:endParaRPr lang="en-US" sz="1000" dirty="0"/>
          </a:p>
        </p:txBody>
      </p:sp>
      <p:sp>
        <p:nvSpPr>
          <p:cNvPr id="50" name="Rectangle 73">
            <a:extLst>
              <a:ext uri="{FF2B5EF4-FFF2-40B4-BE49-F238E27FC236}">
                <a16:creationId xmlns:a16="http://schemas.microsoft.com/office/drawing/2014/main" id="{A0150599-EF60-496B-A454-1CD5E93F761D}"/>
              </a:ext>
            </a:extLst>
          </p:cNvPr>
          <p:cNvSpPr/>
          <p:nvPr/>
        </p:nvSpPr>
        <p:spPr>
          <a:xfrm>
            <a:off x="10571485" y="6205365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84">
            <a:extLst>
              <a:ext uri="{FF2B5EF4-FFF2-40B4-BE49-F238E27FC236}">
                <a16:creationId xmlns:a16="http://schemas.microsoft.com/office/drawing/2014/main" id="{2B78BC0D-28BA-4303-8296-C4394D2590E9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914702" y="6203595"/>
            <a:ext cx="3732983" cy="17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86">
            <a:extLst>
              <a:ext uri="{FF2B5EF4-FFF2-40B4-BE49-F238E27FC236}">
                <a16:creationId xmlns:a16="http://schemas.microsoft.com/office/drawing/2014/main" id="{9BF8C357-56E8-45CE-A74D-F8844388203F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6864993" y="6405168"/>
            <a:ext cx="37826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>
            <a:extLst>
              <a:ext uri="{FF2B5EF4-FFF2-40B4-BE49-F238E27FC236}">
                <a16:creationId xmlns:a16="http://schemas.microsoft.com/office/drawing/2014/main" id="{B59EEE6C-A2C1-406E-BA0E-C1032E04FA8C}"/>
              </a:ext>
            </a:extLst>
          </p:cNvPr>
          <p:cNvSpPr txBox="1"/>
          <p:nvPr/>
        </p:nvSpPr>
        <p:spPr>
          <a:xfrm>
            <a:off x="-1823172" y="1125878"/>
            <a:ext cx="28189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setCategoryBudget</a:t>
            </a:r>
            <a:r>
              <a:rPr lang="en-US" sz="1400" dirty="0">
                <a:solidFill>
                  <a:srgbClr val="0070C0"/>
                </a:solidFill>
              </a:rPr>
              <a:t> c/CATEOGRY b/BUDGET”)</a:t>
            </a:r>
          </a:p>
        </p:txBody>
      </p:sp>
      <p:cxnSp>
        <p:nvCxnSpPr>
          <p:cNvPr id="54" name="Straight Connector 45">
            <a:extLst>
              <a:ext uri="{FF2B5EF4-FFF2-40B4-BE49-F238E27FC236}">
                <a16:creationId xmlns:a16="http://schemas.microsoft.com/office/drawing/2014/main" id="{D041CE7B-DB52-4BF6-9AEE-A6F4C93AFAE3}"/>
              </a:ext>
            </a:extLst>
          </p:cNvPr>
          <p:cNvCxnSpPr>
            <a:cxnSpLocks/>
          </p:cNvCxnSpPr>
          <p:nvPr/>
        </p:nvCxnSpPr>
        <p:spPr>
          <a:xfrm>
            <a:off x="6985572" y="1644576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48">
            <a:extLst>
              <a:ext uri="{FF2B5EF4-FFF2-40B4-BE49-F238E27FC236}">
                <a16:creationId xmlns:a16="http://schemas.microsoft.com/office/drawing/2014/main" id="{1137AFB2-54F5-458B-9B7E-62350D8E5624}"/>
              </a:ext>
            </a:extLst>
          </p:cNvPr>
          <p:cNvSpPr/>
          <p:nvPr/>
        </p:nvSpPr>
        <p:spPr>
          <a:xfrm>
            <a:off x="6881612" y="2392590"/>
            <a:ext cx="207920" cy="2626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6" name="TextBox 81">
            <a:extLst>
              <a:ext uri="{FF2B5EF4-FFF2-40B4-BE49-F238E27FC236}">
                <a16:creationId xmlns:a16="http://schemas.microsoft.com/office/drawing/2014/main" id="{748CF6C9-7614-4A3E-98B8-E879607EAF07}"/>
              </a:ext>
            </a:extLst>
          </p:cNvPr>
          <p:cNvSpPr txBox="1"/>
          <p:nvPr/>
        </p:nvSpPr>
        <p:spPr>
          <a:xfrm>
            <a:off x="5196906" y="2453931"/>
            <a:ext cx="1201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keywordsMap</a:t>
            </a:r>
            <a:endParaRPr lang="en-US" sz="1100" dirty="0"/>
          </a:p>
        </p:txBody>
      </p:sp>
      <p:sp>
        <p:nvSpPr>
          <p:cNvPr id="57" name="TextBox 81">
            <a:extLst>
              <a:ext uri="{FF2B5EF4-FFF2-40B4-BE49-F238E27FC236}">
                <a16:creationId xmlns:a16="http://schemas.microsoft.com/office/drawing/2014/main" id="{AE20DEAB-C02C-470D-BDC8-373E0BB01816}"/>
              </a:ext>
            </a:extLst>
          </p:cNvPr>
          <p:cNvSpPr txBox="1"/>
          <p:nvPr/>
        </p:nvSpPr>
        <p:spPr>
          <a:xfrm>
            <a:off x="5108571" y="2710959"/>
            <a:ext cx="1883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arePrefixesPresent</a:t>
            </a:r>
            <a:endParaRPr lang="en-SG" sz="1100" dirty="0"/>
          </a:p>
          <a:p>
            <a:pPr algn="l"/>
            <a:r>
              <a:rPr lang="en-SG" sz="1100" dirty="0"/>
              <a:t>(</a:t>
            </a:r>
            <a:r>
              <a:rPr lang="en-SG" sz="1100" dirty="0" err="1"/>
              <a:t>keywordsMap</a:t>
            </a:r>
            <a:r>
              <a:rPr lang="en-SG" sz="1100" dirty="0"/>
              <a:t>)</a:t>
            </a:r>
            <a:endParaRPr lang="en-US" sz="1100" dirty="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75CFD7C6-78BF-4C83-A907-0276E2ABAA3F}"/>
              </a:ext>
            </a:extLst>
          </p:cNvPr>
          <p:cNvSpPr/>
          <p:nvPr/>
        </p:nvSpPr>
        <p:spPr>
          <a:xfrm>
            <a:off x="7107991" y="7303812"/>
            <a:ext cx="112008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45">
            <a:extLst>
              <a:ext uri="{FF2B5EF4-FFF2-40B4-BE49-F238E27FC236}">
                <a16:creationId xmlns:a16="http://schemas.microsoft.com/office/drawing/2014/main" id="{D49EFB15-3F19-4D57-8F20-931D9FE9B95F}"/>
              </a:ext>
            </a:extLst>
          </p:cNvPr>
          <p:cNvCxnSpPr>
            <a:cxnSpLocks/>
          </p:cNvCxnSpPr>
          <p:nvPr/>
        </p:nvCxnSpPr>
        <p:spPr>
          <a:xfrm>
            <a:off x="6834437" y="4699729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7">
            <a:extLst>
              <a:ext uri="{FF2B5EF4-FFF2-40B4-BE49-F238E27FC236}">
                <a16:creationId xmlns:a16="http://schemas.microsoft.com/office/drawing/2014/main" id="{E65F6016-5BD8-470D-A1E2-257F80F98AE5}"/>
              </a:ext>
            </a:extLst>
          </p:cNvPr>
          <p:cNvSpPr txBox="1"/>
          <p:nvPr/>
        </p:nvSpPr>
        <p:spPr>
          <a:xfrm>
            <a:off x="7010814" y="5984814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setCategoryBudget</a:t>
            </a:r>
            <a:r>
              <a:rPr lang="en-US" sz="1100" dirty="0">
                <a:solidFill>
                  <a:schemeClr val="accent4"/>
                </a:solidFill>
              </a:rPr>
              <a:t>(budget</a:t>
            </a:r>
            <a:r>
              <a:rPr lang="en-US" sz="1100">
                <a:solidFill>
                  <a:schemeClr val="accent4"/>
                </a:solidFill>
              </a:rPr>
              <a:t>, category)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70E5FD6F-844B-4EA3-975D-46666765EDD3}"/>
              </a:ext>
            </a:extLst>
          </p:cNvPr>
          <p:cNvSpPr/>
          <p:nvPr/>
        </p:nvSpPr>
        <p:spPr>
          <a:xfrm>
            <a:off x="6417220" y="131709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1" name="Rectangle 48">
            <a:extLst>
              <a:ext uri="{FF2B5EF4-FFF2-40B4-BE49-F238E27FC236}">
                <a16:creationId xmlns:a16="http://schemas.microsoft.com/office/drawing/2014/main" id="{E40EC599-B7FD-40A3-949A-0E19071DB8C4}"/>
              </a:ext>
            </a:extLst>
          </p:cNvPr>
          <p:cNvSpPr/>
          <p:nvPr/>
        </p:nvSpPr>
        <p:spPr>
          <a:xfrm>
            <a:off x="4776246" y="2917744"/>
            <a:ext cx="207920" cy="2626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7FA6912-3B4A-44D2-B5D2-D749592135DE}"/>
              </a:ext>
            </a:extLst>
          </p:cNvPr>
          <p:cNvSpPr/>
          <p:nvPr/>
        </p:nvSpPr>
        <p:spPr>
          <a:xfrm>
            <a:off x="4834037" y="2780629"/>
            <a:ext cx="207920" cy="150452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64AAD45-DE99-46C7-A64A-3042741C22F2}"/>
              </a:ext>
            </a:extLst>
          </p:cNvPr>
          <p:cNvSpPr/>
          <p:nvPr/>
        </p:nvSpPr>
        <p:spPr>
          <a:xfrm rot="2943187">
            <a:off x="4829011" y="3162184"/>
            <a:ext cx="235771" cy="247297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9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Winson Heng Yong Seng</cp:lastModifiedBy>
  <cp:revision>2</cp:revision>
  <dcterms:created xsi:type="dcterms:W3CDTF">2018-11-10T14:40:18Z</dcterms:created>
  <dcterms:modified xsi:type="dcterms:W3CDTF">2018-11-10T14:43:58Z</dcterms:modified>
</cp:coreProperties>
</file>