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8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7" d="100"/>
          <a:sy n="67" d="100"/>
        </p:scale>
        <p:origin x="1529" y="35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12-Nov-18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12-Nov-18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12-Nov-18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12-Nov-18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12-Nov-18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12-Nov-18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12-Nov-18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12-Nov-18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Rectangle 65">
            <a:extLst>
              <a:ext uri="{FF2B5EF4-FFF2-40B4-BE49-F238E27FC236}">
                <a16:creationId xmlns:a16="http://schemas.microsoft.com/office/drawing/2014/main" id="{95C2667D-9C81-41B5-905B-02CDA8CB3B7D}"/>
              </a:ext>
            </a:extLst>
          </p:cNvPr>
          <p:cNvSpPr/>
          <p:nvPr/>
        </p:nvSpPr>
        <p:spPr>
          <a:xfrm>
            <a:off x="381000" y="3581400"/>
            <a:ext cx="6672315" cy="4170151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338993" y="219557"/>
            <a:ext cx="2454179" cy="7552833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UI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83145" y="5439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MainWindow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600983" y="890706"/>
            <a:ext cx="0" cy="657689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32878" y="1421486"/>
            <a:ext cx="136211" cy="285292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19100" y="1447800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99154" y="1202323"/>
            <a:ext cx="142484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100" dirty="0" err="1">
                <a:solidFill>
                  <a:srgbClr val="0070C0"/>
                </a:solidFill>
              </a:rPr>
              <a:t>handleShowStatsEvent</a:t>
            </a:r>
            <a:r>
              <a:rPr lang="en-US" sz="1100" dirty="0">
                <a:solidFill>
                  <a:srgbClr val="0070C0"/>
                </a:solidFill>
              </a:rPr>
              <a:t>()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614333" y="1182350"/>
            <a:ext cx="189955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 err="1">
                <a:solidFill>
                  <a:srgbClr val="7030A0"/>
                </a:solidFill>
              </a:rPr>
              <a:t>getExpenseStats</a:t>
            </a:r>
            <a:r>
              <a:rPr lang="en-US" dirty="0">
                <a:solidFill>
                  <a:srgbClr val="7030A0"/>
                </a:solidFill>
              </a:rPr>
              <a:t>()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1708245" y="1440118"/>
            <a:ext cx="178603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93C8532-4322-49B2-8882-68353A03BC68}"/>
              </a:ext>
            </a:extLst>
          </p:cNvPr>
          <p:cNvCxnSpPr>
            <a:cxnSpLocks/>
          </p:cNvCxnSpPr>
          <p:nvPr/>
        </p:nvCxnSpPr>
        <p:spPr>
          <a:xfrm>
            <a:off x="1690533" y="1676400"/>
            <a:ext cx="1803747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D24D7C5B-C1DA-47EC-9BFA-1D04F6A490F2}"/>
              </a:ext>
            </a:extLst>
          </p:cNvPr>
          <p:cNvSpPr txBox="1"/>
          <p:nvPr/>
        </p:nvSpPr>
        <p:spPr>
          <a:xfrm>
            <a:off x="1600200" y="1715750"/>
            <a:ext cx="189955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 err="1">
                <a:solidFill>
                  <a:srgbClr val="7030A0"/>
                </a:solidFill>
              </a:rPr>
              <a:t>getStatsPeriod</a:t>
            </a:r>
            <a:r>
              <a:rPr lang="en-US" dirty="0">
                <a:solidFill>
                  <a:srgbClr val="7030A0"/>
                </a:solidFill>
              </a:rPr>
              <a:t>()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4432737-A1D7-4EAD-8D67-8DD4FA56B496}"/>
              </a:ext>
            </a:extLst>
          </p:cNvPr>
          <p:cNvSpPr txBox="1"/>
          <p:nvPr/>
        </p:nvSpPr>
        <p:spPr>
          <a:xfrm>
            <a:off x="1600200" y="2325350"/>
            <a:ext cx="189955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 err="1">
                <a:solidFill>
                  <a:srgbClr val="7030A0"/>
                </a:solidFill>
              </a:rPr>
              <a:t>getStatsMode</a:t>
            </a:r>
            <a:r>
              <a:rPr lang="en-US" dirty="0">
                <a:solidFill>
                  <a:srgbClr val="7030A0"/>
                </a:solidFill>
              </a:rPr>
              <a:t>()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58200D1-82FC-4862-B95A-FDBA6837FE4C}"/>
              </a:ext>
            </a:extLst>
          </p:cNvPr>
          <p:cNvSpPr txBox="1"/>
          <p:nvPr/>
        </p:nvSpPr>
        <p:spPr>
          <a:xfrm>
            <a:off x="1600200" y="2934950"/>
            <a:ext cx="189955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 err="1">
                <a:solidFill>
                  <a:srgbClr val="7030A0"/>
                </a:solidFill>
              </a:rPr>
              <a:t>getPeriodAmount</a:t>
            </a:r>
            <a:r>
              <a:rPr lang="en-US" dirty="0">
                <a:solidFill>
                  <a:srgbClr val="7030A0"/>
                </a:solidFill>
              </a:rPr>
              <a:t>()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57072B0-3CFE-4811-B117-79F9E9CA7D54}"/>
              </a:ext>
            </a:extLst>
          </p:cNvPr>
          <p:cNvSpPr txBox="1"/>
          <p:nvPr/>
        </p:nvSpPr>
        <p:spPr>
          <a:xfrm>
            <a:off x="1524000" y="4009431"/>
            <a:ext cx="189955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 err="1"/>
              <a:t>setData</a:t>
            </a:r>
            <a:r>
              <a:rPr lang="en-US" dirty="0"/>
              <a:t>()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0AC0D0B-15BF-4F60-8BF9-9EB94FBA03AA}"/>
              </a:ext>
            </a:extLst>
          </p:cNvPr>
          <p:cNvCxnSpPr>
            <a:cxnSpLocks/>
          </p:cNvCxnSpPr>
          <p:nvPr/>
        </p:nvCxnSpPr>
        <p:spPr>
          <a:xfrm>
            <a:off x="1705695" y="4267199"/>
            <a:ext cx="1808189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2">
            <a:extLst>
              <a:ext uri="{FF2B5EF4-FFF2-40B4-BE49-F238E27FC236}">
                <a16:creationId xmlns:a16="http://schemas.microsoft.com/office/drawing/2014/main" id="{CFD07C60-6E44-4F91-8786-D4F7900CA901}"/>
              </a:ext>
            </a:extLst>
          </p:cNvPr>
          <p:cNvSpPr/>
          <p:nvPr/>
        </p:nvSpPr>
        <p:spPr>
          <a:xfrm>
            <a:off x="2854912" y="3733800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StatisticsPanel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4BE6EFB1-23F6-4163-85ED-38DFC3A4015A}"/>
              </a:ext>
            </a:extLst>
          </p:cNvPr>
          <p:cNvCxnSpPr>
            <a:cxnSpLocks/>
          </p:cNvCxnSpPr>
          <p:nvPr/>
        </p:nvCxnSpPr>
        <p:spPr>
          <a:xfrm>
            <a:off x="3582726" y="4079730"/>
            <a:ext cx="0" cy="346407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A2C82BA8-6273-471E-A3BA-802454217D6B}"/>
              </a:ext>
            </a:extLst>
          </p:cNvPr>
          <p:cNvSpPr/>
          <p:nvPr/>
        </p:nvSpPr>
        <p:spPr>
          <a:xfrm>
            <a:off x="3516731" y="4253145"/>
            <a:ext cx="136210" cy="299244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E2851C9-5CF2-481F-B38A-9FA6146F52CD}"/>
              </a:ext>
            </a:extLst>
          </p:cNvPr>
          <p:cNvGrpSpPr/>
          <p:nvPr/>
        </p:nvGrpSpPr>
        <p:grpSpPr>
          <a:xfrm>
            <a:off x="3048000" y="4455977"/>
            <a:ext cx="2170208" cy="2859220"/>
            <a:chOff x="2935189" y="4388300"/>
            <a:chExt cx="2170208" cy="2859220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2E72BE05-3245-485E-B595-7B90F43C272D}"/>
                </a:ext>
              </a:extLst>
            </p:cNvPr>
            <p:cNvSpPr/>
            <p:nvPr/>
          </p:nvSpPr>
          <p:spPr>
            <a:xfrm>
              <a:off x="2956742" y="4426489"/>
              <a:ext cx="2148655" cy="2821031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60E02E11-A3B5-4C79-93E6-AFBEF9D220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35189" y="4388300"/>
              <a:ext cx="365828" cy="322558"/>
            </a:xfrm>
            <a:prstGeom prst="rect">
              <a:avLst/>
            </a:prstGeom>
          </p:spPr>
        </p:pic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75BACA58-D2CA-4A68-B6BA-A7D6FC396B15}"/>
                </a:ext>
              </a:extLst>
            </p:cNvPr>
            <p:cNvSpPr txBox="1"/>
            <p:nvPr/>
          </p:nvSpPr>
          <p:spPr>
            <a:xfrm>
              <a:off x="3616044" y="4409896"/>
              <a:ext cx="73609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rgbClr val="FF0000"/>
                  </a:solidFill>
                </a:rPr>
                <a:t>[No Data]</a:t>
              </a:r>
            </a:p>
          </p:txBody>
        </p:sp>
      </p:grp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12E33843-487A-4CD6-A383-719FC02D3800}"/>
              </a:ext>
            </a:extLst>
          </p:cNvPr>
          <p:cNvCxnSpPr>
            <a:cxnSpLocks/>
          </p:cNvCxnSpPr>
          <p:nvPr/>
        </p:nvCxnSpPr>
        <p:spPr>
          <a:xfrm>
            <a:off x="1694112" y="1981200"/>
            <a:ext cx="178603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55E12A50-38F1-4768-A6FF-C347A36393FB}"/>
              </a:ext>
            </a:extLst>
          </p:cNvPr>
          <p:cNvCxnSpPr>
            <a:cxnSpLocks/>
          </p:cNvCxnSpPr>
          <p:nvPr/>
        </p:nvCxnSpPr>
        <p:spPr>
          <a:xfrm>
            <a:off x="1676400" y="2217482"/>
            <a:ext cx="1803747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1136B3FC-5867-4C83-B60E-905D763176A2}"/>
              </a:ext>
            </a:extLst>
          </p:cNvPr>
          <p:cNvCxnSpPr>
            <a:cxnSpLocks/>
          </p:cNvCxnSpPr>
          <p:nvPr/>
        </p:nvCxnSpPr>
        <p:spPr>
          <a:xfrm>
            <a:off x="1694112" y="2590800"/>
            <a:ext cx="178603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6A9774D2-C108-457F-9FE3-47891ECACB56}"/>
              </a:ext>
            </a:extLst>
          </p:cNvPr>
          <p:cNvCxnSpPr>
            <a:cxnSpLocks/>
          </p:cNvCxnSpPr>
          <p:nvPr/>
        </p:nvCxnSpPr>
        <p:spPr>
          <a:xfrm>
            <a:off x="1676400" y="2827082"/>
            <a:ext cx="1803747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C0D80509-C53C-4003-A096-B21065A3822A}"/>
              </a:ext>
            </a:extLst>
          </p:cNvPr>
          <p:cNvCxnSpPr>
            <a:cxnSpLocks/>
          </p:cNvCxnSpPr>
          <p:nvPr/>
        </p:nvCxnSpPr>
        <p:spPr>
          <a:xfrm>
            <a:off x="1719165" y="3200400"/>
            <a:ext cx="178603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952154C2-A2E2-4C50-8FD2-05F696CE6E71}"/>
              </a:ext>
            </a:extLst>
          </p:cNvPr>
          <p:cNvCxnSpPr>
            <a:cxnSpLocks/>
          </p:cNvCxnSpPr>
          <p:nvPr/>
        </p:nvCxnSpPr>
        <p:spPr>
          <a:xfrm>
            <a:off x="1701453" y="3436682"/>
            <a:ext cx="1803747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62">
            <a:extLst>
              <a:ext uri="{FF2B5EF4-FFF2-40B4-BE49-F238E27FC236}">
                <a16:creationId xmlns:a16="http://schemas.microsoft.com/office/drawing/2014/main" id="{FE1444C3-EF65-4F64-9288-B290531515EC}"/>
              </a:ext>
            </a:extLst>
          </p:cNvPr>
          <p:cNvSpPr/>
          <p:nvPr/>
        </p:nvSpPr>
        <p:spPr>
          <a:xfrm>
            <a:off x="4800600" y="3732970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StackPane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0A7542CE-91B3-469E-898F-4EBDCF3CC60B}"/>
              </a:ext>
            </a:extLst>
          </p:cNvPr>
          <p:cNvCxnSpPr>
            <a:cxnSpLocks/>
          </p:cNvCxnSpPr>
          <p:nvPr/>
        </p:nvCxnSpPr>
        <p:spPr>
          <a:xfrm>
            <a:off x="5555407" y="4079730"/>
            <a:ext cx="0" cy="351341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22D4B113-1137-4AD3-B7F3-6E8A4C3494DB}"/>
              </a:ext>
            </a:extLst>
          </p:cNvPr>
          <p:cNvSpPr txBox="1"/>
          <p:nvPr/>
        </p:nvSpPr>
        <p:spPr>
          <a:xfrm>
            <a:off x="3586849" y="4114800"/>
            <a:ext cx="189955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 err="1"/>
              <a:t>getChildren</a:t>
            </a:r>
            <a:r>
              <a:rPr lang="en-US" dirty="0"/>
              <a:t>().clear()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8B0BDD26-FEF6-4646-A9E3-1985011E70F7}"/>
              </a:ext>
            </a:extLst>
          </p:cNvPr>
          <p:cNvCxnSpPr>
            <a:cxnSpLocks/>
          </p:cNvCxnSpPr>
          <p:nvPr/>
        </p:nvCxnSpPr>
        <p:spPr>
          <a:xfrm>
            <a:off x="3652941" y="4372568"/>
            <a:ext cx="184214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54CB8DCB-7F7C-4CB5-A117-5B0AED9F966B}"/>
              </a:ext>
            </a:extLst>
          </p:cNvPr>
          <p:cNvSpPr/>
          <p:nvPr/>
        </p:nvSpPr>
        <p:spPr>
          <a:xfrm>
            <a:off x="5487301" y="4354380"/>
            <a:ext cx="136196" cy="14142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7A1B81F9-6A4E-416B-AD87-5A13FA66CEDF}"/>
              </a:ext>
            </a:extLst>
          </p:cNvPr>
          <p:cNvSpPr txBox="1"/>
          <p:nvPr/>
        </p:nvSpPr>
        <p:spPr>
          <a:xfrm>
            <a:off x="3505200" y="4771432"/>
            <a:ext cx="189955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 err="1"/>
              <a:t>getChildren</a:t>
            </a:r>
            <a:r>
              <a:rPr lang="en-US" dirty="0"/>
              <a:t>().add()</a:t>
            </a: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FA21AE3F-6833-430B-B63A-955C07744C16}"/>
              </a:ext>
            </a:extLst>
          </p:cNvPr>
          <p:cNvCxnSpPr>
            <a:cxnSpLocks/>
          </p:cNvCxnSpPr>
          <p:nvPr/>
        </p:nvCxnSpPr>
        <p:spPr>
          <a:xfrm>
            <a:off x="3647492" y="5029200"/>
            <a:ext cx="184214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4C1927B6-2575-4544-9811-08F8BBF0936F}"/>
              </a:ext>
            </a:extLst>
          </p:cNvPr>
          <p:cNvSpPr/>
          <p:nvPr/>
        </p:nvSpPr>
        <p:spPr>
          <a:xfrm>
            <a:off x="5486400" y="5040180"/>
            <a:ext cx="136196" cy="14142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E0F9CCA8-03DC-4AE3-935B-42D136B5A1DA}"/>
              </a:ext>
            </a:extLst>
          </p:cNvPr>
          <p:cNvSpPr txBox="1"/>
          <p:nvPr/>
        </p:nvSpPr>
        <p:spPr>
          <a:xfrm>
            <a:off x="3505200" y="5867400"/>
            <a:ext cx="189955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 err="1"/>
              <a:t>getChildren</a:t>
            </a:r>
            <a:r>
              <a:rPr lang="en-US" dirty="0"/>
              <a:t>().add()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821898A1-4154-4299-8A89-4439B3BE75E5}"/>
              </a:ext>
            </a:extLst>
          </p:cNvPr>
          <p:cNvCxnSpPr>
            <a:cxnSpLocks/>
          </p:cNvCxnSpPr>
          <p:nvPr/>
        </p:nvCxnSpPr>
        <p:spPr>
          <a:xfrm>
            <a:off x="3647492" y="6125168"/>
            <a:ext cx="184214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E18ED78A-DCD8-41EB-8769-FB87D78664F0}"/>
              </a:ext>
            </a:extLst>
          </p:cNvPr>
          <p:cNvSpPr/>
          <p:nvPr/>
        </p:nvSpPr>
        <p:spPr>
          <a:xfrm>
            <a:off x="5486400" y="6105526"/>
            <a:ext cx="136196" cy="14142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A020A76A-69DD-4861-B686-B8BB768E783A}"/>
              </a:ext>
            </a:extLst>
          </p:cNvPr>
          <p:cNvCxnSpPr>
            <a:cxnSpLocks/>
          </p:cNvCxnSpPr>
          <p:nvPr/>
        </p:nvCxnSpPr>
        <p:spPr>
          <a:xfrm>
            <a:off x="3069553" y="5257800"/>
            <a:ext cx="214865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B73DF19B-9FF2-488F-9845-58A82764EE23}"/>
              </a:ext>
            </a:extLst>
          </p:cNvPr>
          <p:cNvSpPr txBox="1"/>
          <p:nvPr/>
        </p:nvSpPr>
        <p:spPr>
          <a:xfrm>
            <a:off x="3733800" y="5257800"/>
            <a:ext cx="13003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[</a:t>
            </a:r>
            <a:r>
              <a:rPr lang="en-US" sz="1100" dirty="0" err="1">
                <a:solidFill>
                  <a:srgbClr val="FF0000"/>
                </a:solidFill>
              </a:rPr>
              <a:t>StatsMode</a:t>
            </a:r>
            <a:r>
              <a:rPr lang="en-US" sz="1100" dirty="0">
                <a:solidFill>
                  <a:srgbClr val="FF0000"/>
                </a:solidFill>
              </a:rPr>
              <a:t> is time]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5D0D3668-F12E-44B2-B3BC-056BCBBC6ED2}"/>
              </a:ext>
            </a:extLst>
          </p:cNvPr>
          <p:cNvSpPr/>
          <p:nvPr/>
        </p:nvSpPr>
        <p:spPr>
          <a:xfrm>
            <a:off x="3616912" y="5797099"/>
            <a:ext cx="104128" cy="364119"/>
          </a:xfrm>
          <a:prstGeom prst="rect">
            <a:avLst/>
          </a:prstGeom>
          <a:solidFill>
            <a:srgbClr val="0070C0"/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A857F7A2-39A3-4927-B9DC-6CF18D914241}"/>
              </a:ext>
            </a:extLst>
          </p:cNvPr>
          <p:cNvSpPr/>
          <p:nvPr/>
        </p:nvSpPr>
        <p:spPr>
          <a:xfrm>
            <a:off x="3648075" y="5715000"/>
            <a:ext cx="168636" cy="131287"/>
          </a:xfrm>
          <a:custGeom>
            <a:avLst/>
            <a:gdLst>
              <a:gd name="connsiteX0" fmla="*/ 0 w 168636"/>
              <a:gd name="connsiteY0" fmla="*/ 2699 h 131287"/>
              <a:gd name="connsiteX1" fmla="*/ 166688 w 168636"/>
              <a:gd name="connsiteY1" fmla="*/ 16987 h 131287"/>
              <a:gd name="connsiteX2" fmla="*/ 76200 w 168636"/>
              <a:gd name="connsiteY2" fmla="*/ 131287 h 131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8636" h="131287">
                <a:moveTo>
                  <a:pt x="0" y="2699"/>
                </a:moveTo>
                <a:cubicBezTo>
                  <a:pt x="76994" y="-873"/>
                  <a:pt x="153988" y="-4444"/>
                  <a:pt x="166688" y="16987"/>
                </a:cubicBezTo>
                <a:cubicBezTo>
                  <a:pt x="179388" y="38418"/>
                  <a:pt x="127794" y="84852"/>
                  <a:pt x="76200" y="131287"/>
                </a:cubicBezTo>
              </a:path>
            </a:pathLst>
          </a:cu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93597ED7-7DB0-4260-BCB5-9039D94B332C}"/>
              </a:ext>
            </a:extLst>
          </p:cNvPr>
          <p:cNvSpPr txBox="1"/>
          <p:nvPr/>
        </p:nvSpPr>
        <p:spPr>
          <a:xfrm>
            <a:off x="3434449" y="5562600"/>
            <a:ext cx="189955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100" dirty="0" err="1"/>
              <a:t>setTimeBasedData</a:t>
            </a:r>
            <a:r>
              <a:rPr lang="en-US" sz="1100" dirty="0"/>
              <a:t>()</a:t>
            </a:r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8D4F4E76-F30E-4CD2-A773-4EA4B4CB6148}"/>
              </a:ext>
            </a:extLst>
          </p:cNvPr>
          <p:cNvCxnSpPr>
            <a:cxnSpLocks/>
          </p:cNvCxnSpPr>
          <p:nvPr/>
        </p:nvCxnSpPr>
        <p:spPr>
          <a:xfrm>
            <a:off x="3067052" y="6253163"/>
            <a:ext cx="214865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9D8548F9-D414-4EA8-92F5-E31A1E081F53}"/>
              </a:ext>
            </a:extLst>
          </p:cNvPr>
          <p:cNvSpPr txBox="1"/>
          <p:nvPr/>
        </p:nvSpPr>
        <p:spPr>
          <a:xfrm>
            <a:off x="3731299" y="6253163"/>
            <a:ext cx="15359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[</a:t>
            </a:r>
            <a:r>
              <a:rPr lang="en-US" sz="1100" dirty="0" err="1">
                <a:solidFill>
                  <a:srgbClr val="FF0000"/>
                </a:solidFill>
              </a:rPr>
              <a:t>StatsMode</a:t>
            </a:r>
            <a:r>
              <a:rPr lang="en-US" sz="1100" dirty="0">
                <a:solidFill>
                  <a:srgbClr val="FF0000"/>
                </a:solidFill>
              </a:rPr>
              <a:t> is category]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75DD7D32-8FB5-4378-8C33-7809ADA8654C}"/>
              </a:ext>
            </a:extLst>
          </p:cNvPr>
          <p:cNvSpPr txBox="1"/>
          <p:nvPr/>
        </p:nvSpPr>
        <p:spPr>
          <a:xfrm>
            <a:off x="3499751" y="6859454"/>
            <a:ext cx="189955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 err="1"/>
              <a:t>getChildren</a:t>
            </a:r>
            <a:r>
              <a:rPr lang="en-US" dirty="0"/>
              <a:t>().add()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8E800139-F6E6-4C6E-B4F2-1B05D75FB979}"/>
              </a:ext>
            </a:extLst>
          </p:cNvPr>
          <p:cNvCxnSpPr>
            <a:cxnSpLocks/>
          </p:cNvCxnSpPr>
          <p:nvPr/>
        </p:nvCxnSpPr>
        <p:spPr>
          <a:xfrm>
            <a:off x="3642043" y="7117222"/>
            <a:ext cx="184214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 115">
            <a:extLst>
              <a:ext uri="{FF2B5EF4-FFF2-40B4-BE49-F238E27FC236}">
                <a16:creationId xmlns:a16="http://schemas.microsoft.com/office/drawing/2014/main" id="{18193099-3211-4289-B4DE-ED74AEC0C180}"/>
              </a:ext>
            </a:extLst>
          </p:cNvPr>
          <p:cNvSpPr/>
          <p:nvPr/>
        </p:nvSpPr>
        <p:spPr>
          <a:xfrm>
            <a:off x="5480951" y="7097580"/>
            <a:ext cx="136196" cy="14142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B11DA4FC-2B6A-4513-AD9C-4BADF080EA8E}"/>
              </a:ext>
            </a:extLst>
          </p:cNvPr>
          <p:cNvSpPr/>
          <p:nvPr/>
        </p:nvSpPr>
        <p:spPr>
          <a:xfrm>
            <a:off x="3611463" y="6789153"/>
            <a:ext cx="104128" cy="364119"/>
          </a:xfrm>
          <a:prstGeom prst="rect">
            <a:avLst/>
          </a:prstGeom>
          <a:solidFill>
            <a:srgbClr val="0070C0"/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18" name="Freeform: Shape 117">
            <a:extLst>
              <a:ext uri="{FF2B5EF4-FFF2-40B4-BE49-F238E27FC236}">
                <a16:creationId xmlns:a16="http://schemas.microsoft.com/office/drawing/2014/main" id="{2CF4358A-1221-4B5F-AD54-AED254B4CA66}"/>
              </a:ext>
            </a:extLst>
          </p:cNvPr>
          <p:cNvSpPr/>
          <p:nvPr/>
        </p:nvSpPr>
        <p:spPr>
          <a:xfrm>
            <a:off x="3642626" y="6707054"/>
            <a:ext cx="168636" cy="131287"/>
          </a:xfrm>
          <a:custGeom>
            <a:avLst/>
            <a:gdLst>
              <a:gd name="connsiteX0" fmla="*/ 0 w 168636"/>
              <a:gd name="connsiteY0" fmla="*/ 2699 h 131287"/>
              <a:gd name="connsiteX1" fmla="*/ 166688 w 168636"/>
              <a:gd name="connsiteY1" fmla="*/ 16987 h 131287"/>
              <a:gd name="connsiteX2" fmla="*/ 76200 w 168636"/>
              <a:gd name="connsiteY2" fmla="*/ 131287 h 131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8636" h="131287">
                <a:moveTo>
                  <a:pt x="0" y="2699"/>
                </a:moveTo>
                <a:cubicBezTo>
                  <a:pt x="76994" y="-873"/>
                  <a:pt x="153988" y="-4444"/>
                  <a:pt x="166688" y="16987"/>
                </a:cubicBezTo>
                <a:cubicBezTo>
                  <a:pt x="179388" y="38418"/>
                  <a:pt x="127794" y="84852"/>
                  <a:pt x="76200" y="131287"/>
                </a:cubicBezTo>
              </a:path>
            </a:pathLst>
          </a:cu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876A6D69-3070-4DE3-A54A-BCB57D54EBCD}"/>
              </a:ext>
            </a:extLst>
          </p:cNvPr>
          <p:cNvSpPr txBox="1"/>
          <p:nvPr/>
        </p:nvSpPr>
        <p:spPr>
          <a:xfrm>
            <a:off x="3543984" y="6531560"/>
            <a:ext cx="189955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100" dirty="0" err="1"/>
              <a:t>setCategoryBasedData</a:t>
            </a:r>
            <a:r>
              <a:rPr lang="en-US" sz="1100" dirty="0"/>
              <a:t>()</a:t>
            </a:r>
          </a:p>
        </p:txBody>
      </p: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04125360-A025-4953-B205-47A5A9A959AF}"/>
              </a:ext>
            </a:extLst>
          </p:cNvPr>
          <p:cNvGrpSpPr/>
          <p:nvPr/>
        </p:nvGrpSpPr>
        <p:grpSpPr>
          <a:xfrm>
            <a:off x="3166484" y="876330"/>
            <a:ext cx="841636" cy="2779096"/>
            <a:chOff x="3166484" y="876330"/>
            <a:chExt cx="841636" cy="2779096"/>
          </a:xfrm>
        </p:grpSpPr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05C75A28-0C85-4123-87FE-62803914DAEB}"/>
                </a:ext>
              </a:extLst>
            </p:cNvPr>
            <p:cNvGrpSpPr/>
            <p:nvPr/>
          </p:nvGrpSpPr>
          <p:grpSpPr>
            <a:xfrm>
              <a:off x="3166484" y="876330"/>
              <a:ext cx="841636" cy="2779096"/>
              <a:chOff x="4327217" y="543946"/>
              <a:chExt cx="841636" cy="2779096"/>
            </a:xfrm>
          </p:grpSpPr>
          <p:sp>
            <p:nvSpPr>
              <p:cNvPr id="40" name="Rectangle 62"/>
              <p:cNvSpPr/>
              <p:nvPr/>
            </p:nvSpPr>
            <p:spPr>
              <a:xfrm>
                <a:off x="4327217" y="543946"/>
                <a:ext cx="841636" cy="300180"/>
              </a:xfrm>
              <a:prstGeom prst="rect">
                <a:avLst/>
              </a:prstGeom>
              <a:solidFill>
                <a:srgbClr val="7030A0"/>
              </a:solidFill>
              <a:ln w="19050">
                <a:solidFill>
                  <a:srgbClr val="7030A0"/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</a:rPr>
                  <a:t>: Logic</a:t>
                </a:r>
                <a:endParaRPr lang="en-SG" sz="16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46" name="Straight Connector 45"/>
              <p:cNvCxnSpPr>
                <a:cxnSpLocks/>
              </p:cNvCxnSpPr>
              <p:nvPr/>
            </p:nvCxnSpPr>
            <p:spPr>
              <a:xfrm flipH="1">
                <a:off x="4767902" y="781786"/>
                <a:ext cx="1" cy="2541256"/>
              </a:xfrm>
              <a:prstGeom prst="line">
                <a:avLst/>
              </a:prstGeom>
              <a:ln w="19050">
                <a:solidFill>
                  <a:srgbClr val="7030A0"/>
                </a:solidFill>
                <a:prstDash val="sysDash"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</p:cxnSp>
          <p:sp>
            <p:nvSpPr>
              <p:cNvPr id="49" name="Rectangle 48"/>
              <p:cNvSpPr/>
              <p:nvPr/>
            </p:nvSpPr>
            <p:spPr>
              <a:xfrm>
                <a:off x="4664978" y="1086586"/>
                <a:ext cx="207385" cy="270468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sz="1400"/>
              </a:p>
            </p:txBody>
          </p:sp>
        </p:grp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8AD5B429-6FFE-4679-9481-76EF52CEE8AB}"/>
                </a:ext>
              </a:extLst>
            </p:cNvPr>
            <p:cNvSpPr/>
            <p:nvPr/>
          </p:nvSpPr>
          <p:spPr>
            <a:xfrm>
              <a:off x="3505200" y="1973580"/>
              <a:ext cx="207385" cy="270468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B20668F7-AA2B-449F-8F7A-7F585A175B1C}"/>
                </a:ext>
              </a:extLst>
            </p:cNvPr>
            <p:cNvSpPr/>
            <p:nvPr/>
          </p:nvSpPr>
          <p:spPr>
            <a:xfrm>
              <a:off x="3505200" y="2590800"/>
              <a:ext cx="207385" cy="24588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67AB965B-EBE3-4E8D-BD1A-A00C95109B72}"/>
                </a:ext>
              </a:extLst>
            </p:cNvPr>
            <p:cNvSpPr/>
            <p:nvPr/>
          </p:nvSpPr>
          <p:spPr>
            <a:xfrm>
              <a:off x="3526415" y="3200400"/>
              <a:ext cx="207385" cy="24588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1E3EB36A-68B2-4A67-ADF4-DF5D825F8059}"/>
              </a:ext>
            </a:extLst>
          </p:cNvPr>
          <p:cNvGrpSpPr/>
          <p:nvPr/>
        </p:nvGrpSpPr>
        <p:grpSpPr>
          <a:xfrm>
            <a:off x="5181600" y="878504"/>
            <a:ext cx="841636" cy="2779096"/>
            <a:chOff x="3166484" y="876330"/>
            <a:chExt cx="841636" cy="2779096"/>
          </a:xfrm>
          <a:solidFill>
            <a:srgbClr val="00B050"/>
          </a:solidFill>
        </p:grpSpPr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685E47F2-8B36-4B1B-BE63-63F79746C903}"/>
                </a:ext>
              </a:extLst>
            </p:cNvPr>
            <p:cNvGrpSpPr/>
            <p:nvPr/>
          </p:nvGrpSpPr>
          <p:grpSpPr>
            <a:xfrm>
              <a:off x="3166484" y="876330"/>
              <a:ext cx="841636" cy="2779096"/>
              <a:chOff x="4327217" y="543946"/>
              <a:chExt cx="841636" cy="2779096"/>
            </a:xfrm>
            <a:grpFill/>
          </p:grpSpPr>
          <p:sp>
            <p:nvSpPr>
              <p:cNvPr id="139" name="Rectangle 62">
                <a:extLst>
                  <a:ext uri="{FF2B5EF4-FFF2-40B4-BE49-F238E27FC236}">
                    <a16:creationId xmlns:a16="http://schemas.microsoft.com/office/drawing/2014/main" id="{38851D16-AC90-4CD4-92C2-C04607FB0268}"/>
                  </a:ext>
                </a:extLst>
              </p:cNvPr>
              <p:cNvSpPr/>
              <p:nvPr/>
            </p:nvSpPr>
            <p:spPr>
              <a:xfrm>
                <a:off x="4327217" y="543946"/>
                <a:ext cx="841636" cy="300180"/>
              </a:xfrm>
              <a:prstGeom prst="rect">
                <a:avLst/>
              </a:prstGeom>
              <a:grpFill/>
              <a:ln w="19050">
                <a:solidFill>
                  <a:srgbClr val="00B050"/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</a:rPr>
                  <a:t>: Model</a:t>
                </a:r>
                <a:endParaRPr lang="en-SG" sz="16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9F8C81FE-DF56-47DF-B5EC-20F0FD144C5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767902" y="781786"/>
                <a:ext cx="1" cy="2541256"/>
              </a:xfrm>
              <a:prstGeom prst="line">
                <a:avLst/>
              </a:prstGeom>
              <a:grpFill/>
              <a:ln w="19050">
                <a:solidFill>
                  <a:srgbClr val="00B050"/>
                </a:solidFill>
                <a:prstDash val="sysDash"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</p:cxnSp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A9B3C372-9EFF-42C7-AD10-C66DCBDDEA12}"/>
                  </a:ext>
                </a:extLst>
              </p:cNvPr>
              <p:cNvSpPr/>
              <p:nvPr/>
            </p:nvSpPr>
            <p:spPr>
              <a:xfrm>
                <a:off x="4664978" y="1131601"/>
                <a:ext cx="207385" cy="148860"/>
              </a:xfrm>
              <a:prstGeom prst="rect">
                <a:avLst/>
              </a:prstGeom>
              <a:grpFill/>
              <a:ln>
                <a:solidFill>
                  <a:srgbClr val="00B050"/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sz="1400"/>
              </a:p>
            </p:txBody>
          </p:sp>
        </p:grp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62035E45-601B-4A17-B21E-86E7A7C6A024}"/>
                </a:ext>
              </a:extLst>
            </p:cNvPr>
            <p:cNvSpPr/>
            <p:nvPr/>
          </p:nvSpPr>
          <p:spPr>
            <a:xfrm>
              <a:off x="3505200" y="1999803"/>
              <a:ext cx="207385" cy="167652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09CB3DF7-7BCC-4D56-B1AB-EA90B8E75EC8}"/>
                </a:ext>
              </a:extLst>
            </p:cNvPr>
            <p:cNvSpPr/>
            <p:nvPr/>
          </p:nvSpPr>
          <p:spPr>
            <a:xfrm>
              <a:off x="3505200" y="2612762"/>
              <a:ext cx="207385" cy="154288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9F55CED4-9C68-4D3C-8714-E67025D9BE44}"/>
                </a:ext>
              </a:extLst>
            </p:cNvPr>
            <p:cNvSpPr/>
            <p:nvPr/>
          </p:nvSpPr>
          <p:spPr>
            <a:xfrm>
              <a:off x="3526415" y="3200400"/>
              <a:ext cx="207385" cy="176250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</p:grp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ED629DB0-A1CB-4B23-B3D8-B112F8586954}"/>
              </a:ext>
            </a:extLst>
          </p:cNvPr>
          <p:cNvCxnSpPr>
            <a:cxnSpLocks/>
          </p:cNvCxnSpPr>
          <p:nvPr/>
        </p:nvCxnSpPr>
        <p:spPr>
          <a:xfrm>
            <a:off x="3747933" y="1478280"/>
            <a:ext cx="1786035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CEC1849-17AC-4D53-BD60-B1B08B8F42E5}"/>
              </a:ext>
            </a:extLst>
          </p:cNvPr>
          <p:cNvCxnSpPr>
            <a:cxnSpLocks/>
          </p:cNvCxnSpPr>
          <p:nvPr/>
        </p:nvCxnSpPr>
        <p:spPr>
          <a:xfrm>
            <a:off x="3733800" y="2019362"/>
            <a:ext cx="1786035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DE3143AF-48BC-4306-917F-F5D5467047A3}"/>
              </a:ext>
            </a:extLst>
          </p:cNvPr>
          <p:cNvCxnSpPr>
            <a:cxnSpLocks/>
          </p:cNvCxnSpPr>
          <p:nvPr/>
        </p:nvCxnSpPr>
        <p:spPr>
          <a:xfrm>
            <a:off x="3733800" y="2628962"/>
            <a:ext cx="1786035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32A57B78-97F2-4E9A-BB76-0ED8D3E7190E}"/>
              </a:ext>
            </a:extLst>
          </p:cNvPr>
          <p:cNvCxnSpPr>
            <a:cxnSpLocks/>
          </p:cNvCxnSpPr>
          <p:nvPr/>
        </p:nvCxnSpPr>
        <p:spPr>
          <a:xfrm>
            <a:off x="3758853" y="3238562"/>
            <a:ext cx="1786035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AF185379-AA33-41EA-AF4E-B653A0CFD2CD}"/>
              </a:ext>
            </a:extLst>
          </p:cNvPr>
          <p:cNvSpPr txBox="1"/>
          <p:nvPr/>
        </p:nvSpPr>
        <p:spPr>
          <a:xfrm>
            <a:off x="3685909" y="1232356"/>
            <a:ext cx="189955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 err="1">
                <a:solidFill>
                  <a:srgbClr val="00B050"/>
                </a:solidFill>
              </a:rPr>
              <a:t>getExpenseStats</a:t>
            </a:r>
            <a:r>
              <a:rPr lang="en-US" dirty="0">
                <a:solidFill>
                  <a:srgbClr val="00B050"/>
                </a:solidFill>
              </a:rPr>
              <a:t>()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3ED1C67E-2EA1-4088-84B2-C17761F26A5B}"/>
              </a:ext>
            </a:extLst>
          </p:cNvPr>
          <p:cNvSpPr txBox="1"/>
          <p:nvPr/>
        </p:nvSpPr>
        <p:spPr>
          <a:xfrm>
            <a:off x="3671776" y="1765756"/>
            <a:ext cx="189955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 err="1">
                <a:solidFill>
                  <a:srgbClr val="00B050"/>
                </a:solidFill>
              </a:rPr>
              <a:t>getStatsPeriod</a:t>
            </a:r>
            <a:r>
              <a:rPr lang="en-US" dirty="0">
                <a:solidFill>
                  <a:srgbClr val="00B050"/>
                </a:solidFill>
              </a:rPr>
              <a:t>()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93766C0E-CFA1-4C4A-9E23-CE9EFEAC14E3}"/>
              </a:ext>
            </a:extLst>
          </p:cNvPr>
          <p:cNvSpPr txBox="1"/>
          <p:nvPr/>
        </p:nvSpPr>
        <p:spPr>
          <a:xfrm>
            <a:off x="3671776" y="2375356"/>
            <a:ext cx="189955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 err="1">
                <a:solidFill>
                  <a:srgbClr val="00B050"/>
                </a:solidFill>
              </a:rPr>
              <a:t>getStatsMode</a:t>
            </a:r>
            <a:r>
              <a:rPr lang="en-US" dirty="0">
                <a:solidFill>
                  <a:srgbClr val="00B050"/>
                </a:solidFill>
              </a:rPr>
              <a:t>()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3F26416B-EA87-48DC-B19A-1360DE5B27C4}"/>
              </a:ext>
            </a:extLst>
          </p:cNvPr>
          <p:cNvSpPr txBox="1"/>
          <p:nvPr/>
        </p:nvSpPr>
        <p:spPr>
          <a:xfrm>
            <a:off x="3671776" y="2984956"/>
            <a:ext cx="189955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 err="1">
                <a:solidFill>
                  <a:srgbClr val="00B050"/>
                </a:solidFill>
              </a:rPr>
              <a:t>getPeriodAmount</a:t>
            </a:r>
            <a:r>
              <a:rPr lang="en-US" dirty="0">
                <a:solidFill>
                  <a:srgbClr val="00B050"/>
                </a:solidFill>
              </a:rPr>
              <a:t>()</a:t>
            </a:r>
          </a:p>
        </p:txBody>
      </p: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C29882B4-93C6-446C-B1B0-963D296B9488}"/>
              </a:ext>
            </a:extLst>
          </p:cNvPr>
          <p:cNvCxnSpPr>
            <a:cxnSpLocks/>
          </p:cNvCxnSpPr>
          <p:nvPr/>
        </p:nvCxnSpPr>
        <p:spPr>
          <a:xfrm>
            <a:off x="3747933" y="1607820"/>
            <a:ext cx="1803747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AF4FC2E2-5CB8-41F1-8AEA-7C34D6E86583}"/>
              </a:ext>
            </a:extLst>
          </p:cNvPr>
          <p:cNvCxnSpPr>
            <a:cxnSpLocks/>
          </p:cNvCxnSpPr>
          <p:nvPr/>
        </p:nvCxnSpPr>
        <p:spPr>
          <a:xfrm>
            <a:off x="3733800" y="2148902"/>
            <a:ext cx="1803747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AC3FB87D-1FAF-43E5-98DE-356332029B9C}"/>
              </a:ext>
            </a:extLst>
          </p:cNvPr>
          <p:cNvCxnSpPr>
            <a:cxnSpLocks/>
          </p:cNvCxnSpPr>
          <p:nvPr/>
        </p:nvCxnSpPr>
        <p:spPr>
          <a:xfrm>
            <a:off x="3733800" y="2758502"/>
            <a:ext cx="1803747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52B6A811-F069-46FD-BEDA-3B0D1B774CA5}"/>
              </a:ext>
            </a:extLst>
          </p:cNvPr>
          <p:cNvCxnSpPr>
            <a:cxnSpLocks/>
          </p:cNvCxnSpPr>
          <p:nvPr/>
        </p:nvCxnSpPr>
        <p:spPr>
          <a:xfrm>
            <a:off x="3758853" y="3368102"/>
            <a:ext cx="1803747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3139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1035</TotalTime>
  <Words>65</Words>
  <Application>Microsoft Office PowerPoint</Application>
  <PresentationFormat>On-screen Show (4:3)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Jonathan Tan</cp:lastModifiedBy>
  <cp:revision>115</cp:revision>
  <dcterms:created xsi:type="dcterms:W3CDTF">2016-07-22T14:33:02Z</dcterms:created>
  <dcterms:modified xsi:type="dcterms:W3CDTF">2018-11-12T07:48:52Z</dcterms:modified>
</cp:coreProperties>
</file>