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Expense Tracker(before ‘add </a:t>
            </a:r>
            <a:r>
              <a:rPr lang="en-SG"/>
              <a:t>n/Lunch …’ </a:t>
            </a:r>
            <a:r>
              <a:rPr lang="en-SG" dirty="0"/>
              <a:t>was executed) will be restored to state et1.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AC2BBD-0301-44D3-905E-76057527D1ED}"/>
              </a:ext>
            </a:extLst>
          </p:cNvPr>
          <p:cNvSpPr txBox="1"/>
          <p:nvPr/>
        </p:nvSpPr>
        <p:spPr>
          <a:xfrm>
            <a:off x="3894137" y="268808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1028E-524C-4A1A-B84F-FB8E9FE5A581}"/>
              </a:ext>
            </a:extLst>
          </p:cNvPr>
          <p:cNvSpPr/>
          <p:nvPr/>
        </p:nvSpPr>
        <p:spPr>
          <a:xfrm>
            <a:off x="387404" y="1403489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936170-AB26-4D66-9287-EA6DF18DD557}"/>
              </a:ext>
            </a:extLst>
          </p:cNvPr>
          <p:cNvCxnSpPr>
            <a:cxnSpLocks/>
          </p:cNvCxnSpPr>
          <p:nvPr/>
        </p:nvCxnSpPr>
        <p:spPr>
          <a:xfrm flipV="1">
            <a:off x="5497637" y="19974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1DB4F3A-4F69-43D8-9FDE-D2F50846C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32869"/>
              </p:ext>
            </p:extLst>
          </p:nvPr>
        </p:nvGraphicFramePr>
        <p:xfrm>
          <a:off x="489808" y="1482727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BAB9A28-9663-4AC4-8755-85468663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89728"/>
              </p:ext>
            </p:extLst>
          </p:nvPr>
        </p:nvGraphicFramePr>
        <p:xfrm>
          <a:off x="2689666" y="148604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D2551AA-8B78-4B4F-B6B6-7AC7396C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3940"/>
              </p:ext>
            </p:extLst>
          </p:nvPr>
        </p:nvGraphicFramePr>
        <p:xfrm>
          <a:off x="4909407" y="1489357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et2: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01B5967-950D-4B1A-93D9-9653BE4A7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881"/>
              </p:ext>
            </p:extLst>
          </p:nvPr>
        </p:nvGraphicFramePr>
        <p:xfrm>
          <a:off x="522940" y="392112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A22F4B1-F0D3-4F93-9DC0-32B5729A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22016"/>
              </p:ext>
            </p:extLst>
          </p:nvPr>
        </p:nvGraphicFramePr>
        <p:xfrm>
          <a:off x="2722798" y="3924437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9F0B04F-C030-4AB6-BFF8-CE638AA9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25253"/>
              </p:ext>
            </p:extLst>
          </p:nvPr>
        </p:nvGraphicFramePr>
        <p:xfrm>
          <a:off x="4942539" y="392775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et2: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Jonathan Tan</cp:lastModifiedBy>
  <cp:revision>38</cp:revision>
  <dcterms:created xsi:type="dcterms:W3CDTF">2017-07-27T00:35:51Z</dcterms:created>
  <dcterms:modified xsi:type="dcterms:W3CDTF">2018-11-11T09:59:44Z</dcterms:modified>
</cp:coreProperties>
</file>