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5" autoAdjust="0"/>
  </p:normalViewPr>
  <p:slideViewPr>
    <p:cSldViewPr showGuides="1">
      <p:cViewPr varScale="1">
        <p:scale>
          <a:sx n="95" d="100"/>
          <a:sy n="95" d="100"/>
        </p:scale>
        <p:origin x="486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29568" y="474212"/>
            <a:ext cx="10143823" cy="78032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7093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03888" y="1486911"/>
            <a:ext cx="157487" cy="5886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07" idx="0"/>
          </p:cNvCxnSpPr>
          <p:nvPr/>
        </p:nvCxnSpPr>
        <p:spPr>
          <a:xfrm flipH="1">
            <a:off x="2985482" y="1143000"/>
            <a:ext cx="9342" cy="3102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9824" y="1598097"/>
            <a:ext cx="145679" cy="23297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8116794" y="394289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c:Login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8615199" y="4400696"/>
            <a:ext cx="9562" cy="34479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543948" y="4400696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34442" y="3927843"/>
            <a:ext cx="33120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46168" y="532819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849154" y="4613630"/>
            <a:ext cx="37038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09016" y="3927843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992" y="73875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765436" y="1521782"/>
            <a:ext cx="1526397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71968" y="5211107"/>
            <a:ext cx="72712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543195" y="5211107"/>
            <a:ext cx="156975" cy="2028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11531052" y="1826582"/>
            <a:ext cx="0" cy="640352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461758" y="5378833"/>
            <a:ext cx="143177" cy="88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8688118" y="5378574"/>
            <a:ext cx="2785905" cy="95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1539" y="5186892"/>
            <a:ext cx="1817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loadUserData</a:t>
            </a:r>
            <a:r>
              <a:rPr lang="en-US" sz="900" dirty="0">
                <a:solidFill>
                  <a:srgbClr val="7030A0"/>
                </a:solidFill>
              </a:rPr>
              <a:t>(credentials)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797" y="2221591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386" y="71584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50983" y="166732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p:LoginCommand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031425" y="2450193"/>
            <a:ext cx="1647519" cy="45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209028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4778555" y="2090288"/>
            <a:ext cx="3316" cy="2913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952" y="2456343"/>
            <a:ext cx="161111" cy="2283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052237" y="2209800"/>
            <a:ext cx="1600428" cy="36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6769" y="49511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09D9F-91AC-48A0-8B89-1AADAB94CDD2}"/>
              </a:ext>
            </a:extLst>
          </p:cNvPr>
          <p:cNvSpPr txBox="1"/>
          <p:nvPr/>
        </p:nvSpPr>
        <p:spPr>
          <a:xfrm>
            <a:off x="7088187" y="3607137"/>
            <a:ext cx="1722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 </a:t>
            </a:r>
            <a:r>
              <a:rPr lang="en-US" sz="900" dirty="0" err="1"/>
              <a:t>LoginCommand</a:t>
            </a:r>
            <a:endParaRPr lang="en-US" sz="900" dirty="0"/>
          </a:p>
          <a:p>
            <a:pPr algn="l"/>
            <a:r>
              <a:rPr lang="en-US" sz="900" dirty="0"/>
              <a:t>(credentials)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>
            <a:cxnSpLocks/>
          </p:cNvCxnSpPr>
          <p:nvPr/>
        </p:nvCxnSpPr>
        <p:spPr>
          <a:xfrm>
            <a:off x="1263580" y="4736000"/>
            <a:ext cx="3476503" cy="35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08371B-2EC5-42CA-96F1-2BD707F77949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8705574" y="6264433"/>
            <a:ext cx="2827773" cy="379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42C772C-49B9-4A7C-954C-0A60F7E4D4AE}"/>
              </a:ext>
            </a:extLst>
          </p:cNvPr>
          <p:cNvSpPr txBox="1"/>
          <p:nvPr/>
        </p:nvSpPr>
        <p:spPr>
          <a:xfrm>
            <a:off x="7009301" y="4438489"/>
            <a:ext cx="142051" cy="141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48C778-CDF0-4E98-B24B-E5A465D3B835}"/>
              </a:ext>
            </a:extLst>
          </p:cNvPr>
          <p:cNvSpPr txBox="1"/>
          <p:nvPr/>
        </p:nvSpPr>
        <p:spPr>
          <a:xfrm>
            <a:off x="3374650" y="4539758"/>
            <a:ext cx="171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729FE3-2A1B-49D9-B9F6-1B14157567C7}"/>
              </a:ext>
            </a:extLst>
          </p:cNvPr>
          <p:cNvSpPr txBox="1"/>
          <p:nvPr/>
        </p:nvSpPr>
        <p:spPr>
          <a:xfrm>
            <a:off x="2075264" y="3983493"/>
            <a:ext cx="142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AE80AE-113A-4C0B-968F-7F5321DA87DA}"/>
              </a:ext>
            </a:extLst>
          </p:cNvPr>
          <p:cNvSpPr txBox="1"/>
          <p:nvPr/>
        </p:nvSpPr>
        <p:spPr>
          <a:xfrm>
            <a:off x="2856280" y="424502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49776C-77E5-44EC-B7C2-BC9DF6ED4C69}"/>
              </a:ext>
            </a:extLst>
          </p:cNvPr>
          <p:cNvSpPr txBox="1"/>
          <p:nvPr/>
        </p:nvSpPr>
        <p:spPr>
          <a:xfrm>
            <a:off x="9356795" y="6088243"/>
            <a:ext cx="1817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isSuccessful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124" name="Rectangle 62">
            <a:extLst>
              <a:ext uri="{FF2B5EF4-FFF2-40B4-BE49-F238E27FC236}">
                <a16:creationId xmlns:a16="http://schemas.microsoft.com/office/drawing/2014/main" id="{3CFF3699-EA1C-4222-AD53-3F9278C29507}"/>
              </a:ext>
            </a:extLst>
          </p:cNvPr>
          <p:cNvSpPr/>
          <p:nvPr/>
        </p:nvSpPr>
        <p:spPr>
          <a:xfrm>
            <a:off x="6148354" y="2679246"/>
            <a:ext cx="1124703" cy="7757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credentials:Login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Credentials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4756815-21B4-48E2-9641-2EAF61502FA4}"/>
              </a:ext>
            </a:extLst>
          </p:cNvPr>
          <p:cNvCxnSpPr>
            <a:cxnSpLocks/>
            <a:stCxn id="126" idx="0"/>
          </p:cNvCxnSpPr>
          <p:nvPr/>
        </p:nvCxnSpPr>
        <p:spPr>
          <a:xfrm flipH="1">
            <a:off x="6670395" y="3452428"/>
            <a:ext cx="30703" cy="44610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A9F6DD-CBCA-4260-9F93-872591206960}"/>
              </a:ext>
            </a:extLst>
          </p:cNvPr>
          <p:cNvSpPr/>
          <p:nvPr/>
        </p:nvSpPr>
        <p:spPr>
          <a:xfrm>
            <a:off x="6620285" y="3452428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FF73383-46DE-4BE0-91B6-24925FC39819}"/>
              </a:ext>
            </a:extLst>
          </p:cNvPr>
          <p:cNvCxnSpPr>
            <a:cxnSpLocks/>
          </p:cNvCxnSpPr>
          <p:nvPr/>
        </p:nvCxnSpPr>
        <p:spPr>
          <a:xfrm>
            <a:off x="4840061" y="2667000"/>
            <a:ext cx="130844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DCCA3FF-AE36-4272-B24C-979EBA877C59}"/>
              </a:ext>
            </a:extLst>
          </p:cNvPr>
          <p:cNvSpPr txBox="1"/>
          <p:nvPr/>
        </p:nvSpPr>
        <p:spPr>
          <a:xfrm>
            <a:off x="6541193" y="791351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C2394C-C9B5-4E84-8B50-8226D40BA3F6}"/>
              </a:ext>
            </a:extLst>
          </p:cNvPr>
          <p:cNvSpPr txBox="1"/>
          <p:nvPr/>
        </p:nvSpPr>
        <p:spPr>
          <a:xfrm>
            <a:off x="8492480" y="783681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283819E-9A42-4E12-BE58-16C9F3BC2768}"/>
              </a:ext>
            </a:extLst>
          </p:cNvPr>
          <p:cNvCxnSpPr>
            <a:cxnSpLocks/>
          </p:cNvCxnSpPr>
          <p:nvPr/>
        </p:nvCxnSpPr>
        <p:spPr>
          <a:xfrm>
            <a:off x="1290261" y="7243725"/>
            <a:ext cx="7342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30CF-96FC-4F87-ACB9-E3E7DDCA6E0C}"/>
              </a:ext>
            </a:extLst>
          </p:cNvPr>
          <p:cNvSpPr txBox="1"/>
          <p:nvPr/>
        </p:nvSpPr>
        <p:spPr>
          <a:xfrm>
            <a:off x="5507200" y="699959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A2BE20A7-E51B-4083-B097-8ABA43D63BF4}"/>
              </a:ext>
            </a:extLst>
          </p:cNvPr>
          <p:cNvSpPr/>
          <p:nvPr/>
        </p:nvSpPr>
        <p:spPr>
          <a:xfrm>
            <a:off x="8861141" y="652763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EBC0EFB-6ECF-426F-B9DC-551B8E548BBF}"/>
              </a:ext>
            </a:extLst>
          </p:cNvPr>
          <p:cNvSpPr/>
          <p:nvPr/>
        </p:nvSpPr>
        <p:spPr>
          <a:xfrm>
            <a:off x="9588078" y="698916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8EE5D5D-A838-45F9-A7D7-718654B6FF40}"/>
              </a:ext>
            </a:extLst>
          </p:cNvPr>
          <p:cNvCxnSpPr/>
          <p:nvPr/>
        </p:nvCxnSpPr>
        <p:spPr>
          <a:xfrm>
            <a:off x="8698895" y="7160545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50694E-2342-4D24-8E71-2F0367D48506}"/>
              </a:ext>
            </a:extLst>
          </p:cNvPr>
          <p:cNvCxnSpPr>
            <a:cxnSpLocks/>
          </p:cNvCxnSpPr>
          <p:nvPr/>
        </p:nvCxnSpPr>
        <p:spPr>
          <a:xfrm>
            <a:off x="8717188" y="6527631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554736-0864-46DF-A4BE-A8E8964FEABE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9656318" y="6989169"/>
            <a:ext cx="0" cy="12404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30F197E-49DC-448D-B672-2AD0FEF6671A}"/>
              </a:ext>
            </a:extLst>
          </p:cNvPr>
          <p:cNvSpPr txBox="1"/>
          <p:nvPr/>
        </p:nvSpPr>
        <p:spPr>
          <a:xfrm>
            <a:off x="8725642" y="717206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9D14BC-40DD-4F50-94E0-2623A1934CC1}"/>
              </a:ext>
            </a:extLst>
          </p:cNvPr>
          <p:cNvSpPr txBox="1"/>
          <p:nvPr/>
        </p:nvSpPr>
        <p:spPr>
          <a:xfrm>
            <a:off x="2558595" y="1952655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1D23B2-88C6-4D39-A0A3-4C3BA5CDD2B1}"/>
              </a:ext>
            </a:extLst>
          </p:cNvPr>
          <p:cNvSpPr txBox="1"/>
          <p:nvPr/>
        </p:nvSpPr>
        <p:spPr>
          <a:xfrm>
            <a:off x="2450524" y="1382907"/>
            <a:ext cx="21214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LoginCommandParser</a:t>
            </a:r>
            <a:r>
              <a:rPr lang="en-US" sz="1200" dirty="0"/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362F59-303C-4B57-A15D-A88B3AEB66CC}"/>
              </a:ext>
            </a:extLst>
          </p:cNvPr>
          <p:cNvCxnSpPr>
            <a:cxnSpLocks/>
          </p:cNvCxnSpPr>
          <p:nvPr/>
        </p:nvCxnSpPr>
        <p:spPr>
          <a:xfrm>
            <a:off x="4879013" y="3672977"/>
            <a:ext cx="17356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0A8576-F987-480F-89A4-671024B2D5BF}"/>
              </a:ext>
            </a:extLst>
          </p:cNvPr>
          <p:cNvSpPr txBox="1"/>
          <p:nvPr/>
        </p:nvSpPr>
        <p:spPr>
          <a:xfrm>
            <a:off x="4944027" y="3442388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credentials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3478B4-42F4-4054-A057-07B99EFAF74F}"/>
              </a:ext>
            </a:extLst>
          </p:cNvPr>
          <p:cNvSpPr txBox="1"/>
          <p:nvPr/>
        </p:nvSpPr>
        <p:spPr>
          <a:xfrm>
            <a:off x="5166036" y="2375657"/>
            <a:ext cx="1722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 </a:t>
            </a:r>
            <a:r>
              <a:rPr lang="en-US" sz="900" dirty="0" err="1"/>
              <a:t>LoginCredentials</a:t>
            </a:r>
            <a:endParaRPr lang="en-US" sz="900" dirty="0"/>
          </a:p>
          <a:p>
            <a:pPr algn="l"/>
            <a:r>
              <a:rPr lang="en-US" sz="900" dirty="0"/>
              <a:t>(username, </a:t>
            </a:r>
            <a:r>
              <a:rPr lang="en-US" sz="900" dirty="0" err="1"/>
              <a:t>plainPassword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65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92</cp:revision>
  <dcterms:created xsi:type="dcterms:W3CDTF">2016-07-22T14:33:02Z</dcterms:created>
  <dcterms:modified xsi:type="dcterms:W3CDTF">2018-11-11T16:05:03Z</dcterms:modified>
</cp:coreProperties>
</file>