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930" y="-112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371776" y="397566"/>
            <a:ext cx="7065859" cy="790823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64047" y="772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91859" y="1136219"/>
            <a:ext cx="0" cy="71695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103888" y="1486912"/>
            <a:ext cx="157487" cy="64764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362200" y="655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endCxn id="107" idx="0"/>
          </p:cNvCxnSpPr>
          <p:nvPr/>
        </p:nvCxnSpPr>
        <p:spPr>
          <a:xfrm flipH="1">
            <a:off x="2985482" y="1143000"/>
            <a:ext cx="9342" cy="31020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09824" y="1598097"/>
            <a:ext cx="145679" cy="23297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5896450" y="2840056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c:Login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404417" y="3297854"/>
            <a:ext cx="3314" cy="50211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323604" y="3297854"/>
            <a:ext cx="161626" cy="2129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" y="1490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272251" y="1598099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586646" y="1219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787067" y="2819403"/>
            <a:ext cx="1093033" cy="215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57602" y="45089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830630" y="352404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309016" y="3927843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73021" y="7963321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884896" y="838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272253" y="47239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326254" y="4695608"/>
            <a:ext cx="152383" cy="35339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8400148" y="1176860"/>
            <a:ext cx="0" cy="7128939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15022" y="4753200"/>
            <a:ext cx="143177" cy="885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469665" y="47531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467774" y="49432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275430" y="7658521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577715" y="4462627"/>
            <a:ext cx="18172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 err="1">
                <a:solidFill>
                  <a:srgbClr val="7030A0"/>
                </a:solidFill>
              </a:rPr>
              <a:t>loadUserData</a:t>
            </a:r>
            <a:endParaRPr lang="en-US" sz="900" dirty="0">
              <a:solidFill>
                <a:srgbClr val="7030A0"/>
              </a:solidFill>
            </a:endParaRPr>
          </a:p>
          <a:p>
            <a:pPr algn="l"/>
            <a:r>
              <a:rPr lang="en-US" sz="900" dirty="0">
                <a:solidFill>
                  <a:srgbClr val="7030A0"/>
                </a:solidFill>
              </a:rPr>
              <a:t>(username, password)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352800" y="1981200"/>
            <a:ext cx="10425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parse(argument)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42154" y="1143002"/>
            <a:ext cx="13917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commandText</a:t>
            </a:r>
            <a:r>
              <a:rPr lang="en-US" dirty="0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962316" y="742744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2162" y="771060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623274" y="6826602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380351" y="7288140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461028" y="7459516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3850983" y="1405841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LoginCommand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81591" y="22098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678949" y="1828802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  <a:stCxn id="45" idx="0"/>
            <a:endCxn id="4" idx="0"/>
          </p:cNvCxnSpPr>
          <p:nvPr/>
        </p:nvCxnSpPr>
        <p:spPr>
          <a:xfrm flipH="1">
            <a:off x="4781867" y="1828800"/>
            <a:ext cx="2" cy="25577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678950" y="2193731"/>
            <a:ext cx="161111" cy="18959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118384" y="3124200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6461028" y="6826602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031425" y="1649006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078519" y="1951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52665" y="4386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B09D9F-91AC-48A0-8B89-1AADAB94CDD2}"/>
              </a:ext>
            </a:extLst>
          </p:cNvPr>
          <p:cNvSpPr txBox="1"/>
          <p:nvPr/>
        </p:nvSpPr>
        <p:spPr>
          <a:xfrm>
            <a:off x="4872607" y="2405336"/>
            <a:ext cx="17220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/>
              <a:t> </a:t>
            </a:r>
            <a:r>
              <a:rPr lang="en-US" sz="900" dirty="0" err="1"/>
              <a:t>LoginCommand</a:t>
            </a:r>
            <a:endParaRPr lang="en-US" sz="900" dirty="0"/>
          </a:p>
          <a:p>
            <a:pPr algn="l"/>
            <a:r>
              <a:rPr lang="en-US" sz="900" dirty="0"/>
              <a:t>(username, password)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4DAF9C9-9850-4664-9AFB-CABBA9FB8BA6}"/>
              </a:ext>
            </a:extLst>
          </p:cNvPr>
          <p:cNvCxnSpPr/>
          <p:nvPr/>
        </p:nvCxnSpPr>
        <p:spPr>
          <a:xfrm>
            <a:off x="3071573" y="3733802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208371B-2EC5-42CA-96F1-2BD707F77949}"/>
              </a:ext>
            </a:extLst>
          </p:cNvPr>
          <p:cNvCxnSpPr/>
          <p:nvPr/>
        </p:nvCxnSpPr>
        <p:spPr>
          <a:xfrm flipV="1">
            <a:off x="6477000" y="56290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62">
            <a:extLst>
              <a:ext uri="{FF2B5EF4-FFF2-40B4-BE49-F238E27FC236}">
                <a16:creationId xmlns:a16="http://schemas.microsoft.com/office/drawing/2014/main" id="{A2E36187-FBFC-4322-9BD3-C0B3F638E5DF}"/>
              </a:ext>
            </a:extLst>
          </p:cNvPr>
          <p:cNvSpPr/>
          <p:nvPr/>
        </p:nvSpPr>
        <p:spPr>
          <a:xfrm>
            <a:off x="9104105" y="838200"/>
            <a:ext cx="1335297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A5A93F-7528-4ABF-85ED-9FE1A99CA5B1}"/>
              </a:ext>
            </a:extLst>
          </p:cNvPr>
          <p:cNvCxnSpPr>
            <a:cxnSpLocks/>
          </p:cNvCxnSpPr>
          <p:nvPr/>
        </p:nvCxnSpPr>
        <p:spPr>
          <a:xfrm flipH="1">
            <a:off x="9762525" y="1176858"/>
            <a:ext cx="9223" cy="7128941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E3258C4-3AF5-438A-B7F5-17558C81B7EB}"/>
              </a:ext>
            </a:extLst>
          </p:cNvPr>
          <p:cNvCxnSpPr>
            <a:cxnSpLocks/>
          </p:cNvCxnSpPr>
          <p:nvPr/>
        </p:nvCxnSpPr>
        <p:spPr>
          <a:xfrm>
            <a:off x="6478889" y="6200997"/>
            <a:ext cx="320845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2305FAF-7B7B-45AA-8612-E8F1BC9E9C88}"/>
              </a:ext>
            </a:extLst>
          </p:cNvPr>
          <p:cNvCxnSpPr>
            <a:cxnSpLocks/>
          </p:cNvCxnSpPr>
          <p:nvPr/>
        </p:nvCxnSpPr>
        <p:spPr>
          <a:xfrm flipV="1">
            <a:off x="6477002" y="6400802"/>
            <a:ext cx="3285523" cy="1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239EE9B-89FC-4BAC-9BB2-29003EE3D676}"/>
              </a:ext>
            </a:extLst>
          </p:cNvPr>
          <p:cNvSpPr txBox="1"/>
          <p:nvPr/>
        </p:nvSpPr>
        <p:spPr>
          <a:xfrm>
            <a:off x="6661581" y="5987534"/>
            <a:ext cx="20112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Post(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</a:rPr>
              <a:t>UserLoggedInEvent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07A1F6A-7953-4A12-93D5-7B31A4E4AA19}"/>
              </a:ext>
            </a:extLst>
          </p:cNvPr>
          <p:cNvSpPr/>
          <p:nvPr/>
        </p:nvSpPr>
        <p:spPr>
          <a:xfrm>
            <a:off x="9687339" y="6200997"/>
            <a:ext cx="152400" cy="19980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2C772C-49B9-4A7C-954C-0A60F7E4D4AE}"/>
              </a:ext>
            </a:extLst>
          </p:cNvPr>
          <p:cNvSpPr txBox="1"/>
          <p:nvPr/>
        </p:nvSpPr>
        <p:spPr>
          <a:xfrm>
            <a:off x="5512392" y="3574385"/>
            <a:ext cx="142051" cy="1410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/>
              <a:t>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D68786-5FE9-4D43-8AB2-7671AE5568F6}"/>
              </a:ext>
            </a:extLst>
          </p:cNvPr>
          <p:cNvSpPr txBox="1"/>
          <p:nvPr/>
        </p:nvSpPr>
        <p:spPr>
          <a:xfrm>
            <a:off x="5403314" y="2893219"/>
            <a:ext cx="142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/>
              <a:t>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D2E9123-8C25-4455-B725-F655ADF7661E}"/>
              </a:ext>
            </a:extLst>
          </p:cNvPr>
          <p:cNvSpPr txBox="1"/>
          <p:nvPr/>
        </p:nvSpPr>
        <p:spPr>
          <a:xfrm>
            <a:off x="3805510" y="2964802"/>
            <a:ext cx="142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/>
              <a:t>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F48C778-CDF0-4E98-B24B-E5A465D3B835}"/>
              </a:ext>
            </a:extLst>
          </p:cNvPr>
          <p:cNvSpPr txBox="1"/>
          <p:nvPr/>
        </p:nvSpPr>
        <p:spPr>
          <a:xfrm>
            <a:off x="3776852" y="3510216"/>
            <a:ext cx="17166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/>
              <a:t>c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8729FE3-2A1B-49D9-B9F6-1B14157567C7}"/>
              </a:ext>
            </a:extLst>
          </p:cNvPr>
          <p:cNvSpPr txBox="1"/>
          <p:nvPr/>
        </p:nvSpPr>
        <p:spPr>
          <a:xfrm>
            <a:off x="2075264" y="3983493"/>
            <a:ext cx="142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/>
              <a:t>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9AE80AE-113A-4C0B-968F-7F5321DA87DA}"/>
              </a:ext>
            </a:extLst>
          </p:cNvPr>
          <p:cNvSpPr txBox="1"/>
          <p:nvPr/>
        </p:nvSpPr>
        <p:spPr>
          <a:xfrm>
            <a:off x="2856280" y="424502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867ECD-09C2-49A0-BE1E-41DCCB2CA4E5}"/>
              </a:ext>
            </a:extLst>
          </p:cNvPr>
          <p:cNvSpPr/>
          <p:nvPr/>
        </p:nvSpPr>
        <p:spPr>
          <a:xfrm>
            <a:off x="5052591" y="5824685"/>
            <a:ext cx="5234407" cy="8501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4318A044-F86A-468D-9392-E3A95F72A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908" y="5783941"/>
            <a:ext cx="365828" cy="322558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DA64EC2C-8D91-4C33-9B54-31C3576FA024}"/>
              </a:ext>
            </a:extLst>
          </p:cNvPr>
          <p:cNvSpPr txBox="1"/>
          <p:nvPr/>
        </p:nvSpPr>
        <p:spPr>
          <a:xfrm>
            <a:off x="5351163" y="5800915"/>
            <a:ext cx="942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[</a:t>
            </a:r>
            <a:r>
              <a:rPr lang="en-US" sz="1100" dirty="0" err="1">
                <a:solidFill>
                  <a:srgbClr val="FF0000"/>
                </a:solidFill>
              </a:rPr>
              <a:t>isSuccessful</a:t>
            </a:r>
            <a:r>
              <a:rPr lang="en-US" sz="11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049776C-77E5-44EC-B7C2-BC9DF6ED4C69}"/>
              </a:ext>
            </a:extLst>
          </p:cNvPr>
          <p:cNvSpPr txBox="1"/>
          <p:nvPr/>
        </p:nvSpPr>
        <p:spPr>
          <a:xfrm>
            <a:off x="7136451" y="5452655"/>
            <a:ext cx="181723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 err="1">
                <a:solidFill>
                  <a:srgbClr val="7030A0"/>
                </a:solidFill>
              </a:rPr>
              <a:t>isSuccessful</a:t>
            </a:r>
            <a:endParaRPr lang="en-US" sz="900" dirty="0">
              <a:solidFill>
                <a:srgbClr val="7030A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87CE5FD-342D-4606-85AB-C4B7C4DA70A8}"/>
              </a:ext>
            </a:extLst>
          </p:cNvPr>
          <p:cNvSpPr/>
          <p:nvPr/>
        </p:nvSpPr>
        <p:spPr>
          <a:xfrm>
            <a:off x="6435948" y="5994626"/>
            <a:ext cx="129765" cy="49238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8B5760-4C74-413D-835C-13F760AC4A3E}"/>
              </a:ext>
            </a:extLst>
          </p:cNvPr>
          <p:cNvSpPr/>
          <p:nvPr/>
        </p:nvSpPr>
        <p:spPr>
          <a:xfrm>
            <a:off x="6471920" y="5891626"/>
            <a:ext cx="248027" cy="123094"/>
          </a:xfrm>
          <a:custGeom>
            <a:avLst/>
            <a:gdLst>
              <a:gd name="connsiteX0" fmla="*/ 0 w 248027"/>
              <a:gd name="connsiteY0" fmla="*/ 41814 h 123094"/>
              <a:gd name="connsiteX1" fmla="*/ 182880 w 248027"/>
              <a:gd name="connsiteY1" fmla="*/ 1174 h 123094"/>
              <a:gd name="connsiteX2" fmla="*/ 243840 w 248027"/>
              <a:gd name="connsiteY2" fmla="*/ 82454 h 123094"/>
              <a:gd name="connsiteX3" fmla="*/ 81280 w 248027"/>
              <a:gd name="connsiteY3" fmla="*/ 123094 h 12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027" h="123094">
                <a:moveTo>
                  <a:pt x="0" y="41814"/>
                </a:moveTo>
                <a:cubicBezTo>
                  <a:pt x="71120" y="18107"/>
                  <a:pt x="142240" y="-5599"/>
                  <a:pt x="182880" y="1174"/>
                </a:cubicBezTo>
                <a:cubicBezTo>
                  <a:pt x="223520" y="7947"/>
                  <a:pt x="260773" y="62134"/>
                  <a:pt x="243840" y="82454"/>
                </a:cubicBezTo>
                <a:cubicBezTo>
                  <a:pt x="226907" y="102774"/>
                  <a:pt x="125307" y="99387"/>
                  <a:pt x="81280" y="123094"/>
                </a:cubicBezTo>
              </a:path>
            </a:pathLst>
          </a:cu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1DF5849-B050-41B5-96F3-A7098974337F}"/>
              </a:ext>
            </a:extLst>
          </p:cNvPr>
          <p:cNvSpPr/>
          <p:nvPr/>
        </p:nvSpPr>
        <p:spPr>
          <a:xfrm>
            <a:off x="6472854" y="6454750"/>
            <a:ext cx="220406" cy="130596"/>
          </a:xfrm>
          <a:custGeom>
            <a:avLst/>
            <a:gdLst>
              <a:gd name="connsiteX0" fmla="*/ 85109 w 220406"/>
              <a:gd name="connsiteY0" fmla="*/ 31775 h 130596"/>
              <a:gd name="connsiteX1" fmla="*/ 142259 w 220406"/>
              <a:gd name="connsiteY1" fmla="*/ 3200 h 130596"/>
              <a:gd name="connsiteX2" fmla="*/ 218459 w 220406"/>
              <a:gd name="connsiteY2" fmla="*/ 98450 h 130596"/>
              <a:gd name="connsiteX3" fmla="*/ 56534 w 220406"/>
              <a:gd name="connsiteY3" fmla="*/ 127025 h 130596"/>
              <a:gd name="connsiteX4" fmla="*/ 8909 w 220406"/>
              <a:gd name="connsiteY4" fmla="*/ 127025 h 13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406" h="130596">
                <a:moveTo>
                  <a:pt x="85109" y="31775"/>
                </a:moveTo>
                <a:cubicBezTo>
                  <a:pt x="102571" y="11931"/>
                  <a:pt x="120034" y="-7912"/>
                  <a:pt x="142259" y="3200"/>
                </a:cubicBezTo>
                <a:cubicBezTo>
                  <a:pt x="164484" y="14312"/>
                  <a:pt x="232746" y="77813"/>
                  <a:pt x="218459" y="98450"/>
                </a:cubicBezTo>
                <a:cubicBezTo>
                  <a:pt x="204172" y="119087"/>
                  <a:pt x="91459" y="122263"/>
                  <a:pt x="56534" y="127025"/>
                </a:cubicBezTo>
                <a:cubicBezTo>
                  <a:pt x="21609" y="131788"/>
                  <a:pt x="-18078" y="131787"/>
                  <a:pt x="8909" y="127025"/>
                </a:cubicBezTo>
              </a:path>
            </a:pathLst>
          </a:custGeom>
          <a:ln w="19050">
            <a:solidFill>
              <a:srgbClr val="0070C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D93ADC4-8422-4DC3-B7F7-D7412C0DD338}"/>
              </a:ext>
            </a:extLst>
          </p:cNvPr>
          <p:cNvSpPr txBox="1"/>
          <p:nvPr/>
        </p:nvSpPr>
        <p:spPr>
          <a:xfrm>
            <a:off x="6696328" y="5834636"/>
            <a:ext cx="172206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/>
              <a:t> </a:t>
            </a:r>
            <a:r>
              <a:rPr lang="en-US" sz="900" dirty="0" err="1"/>
              <a:t>indicateUserLoggedIn</a:t>
            </a:r>
            <a:r>
              <a:rPr lang="en-US" sz="9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65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Jason Chong Yi Sheng</cp:lastModifiedBy>
  <cp:revision>82</cp:revision>
  <dcterms:created xsi:type="dcterms:W3CDTF">2016-07-22T14:33:02Z</dcterms:created>
  <dcterms:modified xsi:type="dcterms:W3CDTF">2018-10-24T08:41:10Z</dcterms:modified>
</cp:coreProperties>
</file>