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798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798" y="397568"/>
            <a:ext cx="8369204" cy="61860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54304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16374" y="1486912"/>
            <a:ext cx="145001" cy="4580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2406" y="442320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3543" y="607294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750202" y="91440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59916" y="4457076"/>
            <a:ext cx="51320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04696" y="4457076"/>
            <a:ext cx="131528" cy="15203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9262060" y="1253069"/>
            <a:ext cx="3394" cy="529770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189254" y="465767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536224" y="4667451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6544900" y="4867254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272251" y="5943590"/>
            <a:ext cx="4995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55236" y="4408962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oldPassword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137" y="57125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1640" y="58202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59292" y="568315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78269" y="611939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532911" y="6322694"/>
            <a:ext cx="1227787" cy="5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SetPassword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781871" y="1828802"/>
            <a:ext cx="6319" cy="17808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3110" y="2176025"/>
            <a:ext cx="170590" cy="1169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532911" y="5683158"/>
            <a:ext cx="42638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2668" y="35579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702853" y="2401847"/>
            <a:ext cx="15361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c:SetPassword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391939" y="3053187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678947" y="2394987"/>
            <a:ext cx="10347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>
            <a:cxnSpLocks/>
          </p:cNvCxnSpPr>
          <p:nvPr/>
        </p:nvCxnSpPr>
        <p:spPr>
          <a:xfrm>
            <a:off x="4873700" y="3232252"/>
            <a:ext cx="14319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040466" y="334737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891112" y="2039667"/>
            <a:ext cx="14755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SignUpCommand</a:t>
            </a:r>
            <a:endParaRPr lang="en-US" sz="900" dirty="0"/>
          </a:p>
          <a:p>
            <a:pPr algn="l"/>
            <a:r>
              <a:rPr lang="en-US" sz="900" dirty="0"/>
              <a:t>(</a:t>
            </a:r>
            <a:r>
              <a:rPr lang="en-US" sz="900" dirty="0" err="1"/>
              <a:t>oldPassword</a:t>
            </a:r>
            <a:r>
              <a:rPr lang="en-US" sz="900" dirty="0"/>
              <a:t>, </a:t>
            </a:r>
            <a:r>
              <a:rPr lang="en-US" sz="900" dirty="0" err="1"/>
              <a:t>newPassword</a:t>
            </a:r>
            <a:r>
              <a:rPr lang="en-US" sz="900" dirty="0"/>
              <a:t>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472752" y="2897254"/>
            <a:ext cx="0" cy="34612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6DA9A-EA6F-480A-95EF-0A8B014A11A3}"/>
              </a:ext>
            </a:extLst>
          </p:cNvPr>
          <p:cNvSpPr txBox="1"/>
          <p:nvPr/>
        </p:nvSpPr>
        <p:spPr>
          <a:xfrm>
            <a:off x="3822156" y="3099561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089FDC-D360-4A24-889E-2753BAC4C7FD}"/>
              </a:ext>
            </a:extLst>
          </p:cNvPr>
          <p:cNvSpPr txBox="1"/>
          <p:nvPr/>
        </p:nvSpPr>
        <p:spPr>
          <a:xfrm>
            <a:off x="5449400" y="303140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6FBCE-7567-4A87-B86D-29C532A5DC87}"/>
              </a:ext>
            </a:extLst>
          </p:cNvPr>
          <p:cNvSpPr txBox="1"/>
          <p:nvPr/>
        </p:nvSpPr>
        <p:spPr>
          <a:xfrm>
            <a:off x="2010318" y="396309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46AD38-8D16-46B3-A268-CA1130699771}"/>
              </a:ext>
            </a:extLst>
          </p:cNvPr>
          <p:cNvCxnSpPr>
            <a:cxnSpLocks/>
          </p:cNvCxnSpPr>
          <p:nvPr/>
        </p:nvCxnSpPr>
        <p:spPr>
          <a:xfrm>
            <a:off x="7754469" y="6310574"/>
            <a:ext cx="0" cy="2561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E40A876-81F5-41D0-B927-C86E126EEA5B}"/>
              </a:ext>
            </a:extLst>
          </p:cNvPr>
          <p:cNvSpPr txBox="1"/>
          <p:nvPr/>
        </p:nvSpPr>
        <p:spPr>
          <a:xfrm>
            <a:off x="6628670" y="63353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7ABB5-6A83-443D-92A5-FFCB604FAC96}"/>
              </a:ext>
            </a:extLst>
          </p:cNvPr>
          <p:cNvSpPr txBox="1"/>
          <p:nvPr/>
        </p:nvSpPr>
        <p:spPr>
          <a:xfrm>
            <a:off x="6341258" y="63166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C01606-E301-46E3-A085-F17DD9D51DEA}"/>
              </a:ext>
            </a:extLst>
          </p:cNvPr>
          <p:cNvSpPr txBox="1"/>
          <p:nvPr/>
        </p:nvSpPr>
        <p:spPr>
          <a:xfrm>
            <a:off x="6331738" y="4699059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137014-BC4B-4E58-AD6B-69C731211408}"/>
              </a:ext>
            </a:extLst>
          </p:cNvPr>
          <p:cNvSpPr/>
          <p:nvPr/>
        </p:nvSpPr>
        <p:spPr>
          <a:xfrm>
            <a:off x="9189254" y="52549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99B3C3-CB3C-405A-A615-7AFE5BE46BE3}"/>
              </a:ext>
            </a:extLst>
          </p:cNvPr>
          <p:cNvCxnSpPr>
            <a:cxnSpLocks/>
          </p:cNvCxnSpPr>
          <p:nvPr/>
        </p:nvCxnSpPr>
        <p:spPr>
          <a:xfrm>
            <a:off x="6532830" y="5275660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E8A058-4727-4225-9E48-020B1C4ED5B9}"/>
              </a:ext>
            </a:extLst>
          </p:cNvPr>
          <p:cNvCxnSpPr>
            <a:cxnSpLocks/>
          </p:cNvCxnSpPr>
          <p:nvPr/>
        </p:nvCxnSpPr>
        <p:spPr>
          <a:xfrm>
            <a:off x="6541506" y="5475463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1EEB6B-EDFD-494C-AE23-2984D4297AAC}"/>
              </a:ext>
            </a:extLst>
          </p:cNvPr>
          <p:cNvSpPr txBox="1"/>
          <p:nvPr/>
        </p:nvSpPr>
        <p:spPr>
          <a:xfrm>
            <a:off x="6751842" y="5017171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setPassword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oldPassword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EF6595-93D1-4983-B94E-8736FFEC6907}"/>
              </a:ext>
            </a:extLst>
          </p:cNvPr>
          <p:cNvSpPr txBox="1"/>
          <p:nvPr/>
        </p:nvSpPr>
        <p:spPr>
          <a:xfrm>
            <a:off x="6328344" y="5307268"/>
            <a:ext cx="20211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isMatchPassword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54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83</cp:revision>
  <dcterms:created xsi:type="dcterms:W3CDTF">2016-07-22T14:33:02Z</dcterms:created>
  <dcterms:modified xsi:type="dcterms:W3CDTF">2018-10-24T09:02:01Z</dcterms:modified>
</cp:coreProperties>
</file>