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6" y="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799" y="397568"/>
            <a:ext cx="8166784" cy="618602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91859" y="1136219"/>
            <a:ext cx="0" cy="54304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16374" y="1486912"/>
            <a:ext cx="145001" cy="45806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03591" y="1598096"/>
            <a:ext cx="170590" cy="258315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" y="1490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272251" y="159809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586646" y="1219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2406" y="442320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89186" y="418562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43543" y="607294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510938" y="88054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261375" y="4419600"/>
            <a:ext cx="48913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165432" y="4423207"/>
            <a:ext cx="131528" cy="15203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9026190" y="1219200"/>
            <a:ext cx="0" cy="534747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949990" y="4633582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6296960" y="4633582"/>
            <a:ext cx="265303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6305636" y="4833385"/>
            <a:ext cx="272055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272251" y="5943590"/>
            <a:ext cx="49956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15973" y="4375093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addUser</a:t>
            </a:r>
            <a:r>
              <a:rPr lang="en-US" sz="1200" dirty="0">
                <a:solidFill>
                  <a:srgbClr val="7030A0"/>
                </a:solidFill>
              </a:rPr>
              <a:t>(Username)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52800" y="1981200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959137" y="571251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1640" y="582023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723341" y="5011384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42318" y="548006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6296960" y="5650920"/>
            <a:ext cx="1227787" cy="5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3850983" y="14058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SignUpCommand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  <a:stCxn id="45" idx="0"/>
          </p:cNvCxnSpPr>
          <p:nvPr/>
        </p:nvCxnSpPr>
        <p:spPr>
          <a:xfrm>
            <a:off x="4781871" y="1828802"/>
            <a:ext cx="6319" cy="17808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03110" y="2176025"/>
            <a:ext cx="170590" cy="11690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296960" y="5011384"/>
            <a:ext cx="42638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31425" y="1649006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52668" y="355796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B711DC8C-7650-495B-9ACC-AAAFD67C2F89}"/>
              </a:ext>
            </a:extLst>
          </p:cNvPr>
          <p:cNvSpPr/>
          <p:nvPr/>
        </p:nvSpPr>
        <p:spPr>
          <a:xfrm>
            <a:off x="5702853" y="240184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c:SignUp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66FBEA-5885-438F-9288-0A8857C53DD3}"/>
              </a:ext>
            </a:extLst>
          </p:cNvPr>
          <p:cNvSpPr/>
          <p:nvPr/>
        </p:nvSpPr>
        <p:spPr>
          <a:xfrm>
            <a:off x="6152675" y="3019318"/>
            <a:ext cx="161626" cy="212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1834BA-A308-4DB7-8CED-5A6425848030}"/>
              </a:ext>
            </a:extLst>
          </p:cNvPr>
          <p:cNvCxnSpPr>
            <a:cxnSpLocks/>
          </p:cNvCxnSpPr>
          <p:nvPr/>
        </p:nvCxnSpPr>
        <p:spPr>
          <a:xfrm flipV="1">
            <a:off x="4678947" y="2394987"/>
            <a:ext cx="10347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38E744-2CEE-4696-A860-9A084F240309}"/>
              </a:ext>
            </a:extLst>
          </p:cNvPr>
          <p:cNvCxnSpPr>
            <a:cxnSpLocks/>
          </p:cNvCxnSpPr>
          <p:nvPr/>
        </p:nvCxnSpPr>
        <p:spPr>
          <a:xfrm>
            <a:off x="4873700" y="3232252"/>
            <a:ext cx="14319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DAF9C9-9850-4664-9AFB-CABBA9FB8BA6}"/>
              </a:ext>
            </a:extLst>
          </p:cNvPr>
          <p:cNvCxnSpPr/>
          <p:nvPr/>
        </p:nvCxnSpPr>
        <p:spPr>
          <a:xfrm>
            <a:off x="3040466" y="334737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CE91BA5-C0DB-4E28-9779-50EE169210B3}"/>
              </a:ext>
            </a:extLst>
          </p:cNvPr>
          <p:cNvSpPr txBox="1"/>
          <p:nvPr/>
        </p:nvSpPr>
        <p:spPr>
          <a:xfrm>
            <a:off x="4911114" y="1980593"/>
            <a:ext cx="10425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SignUpCommand</a:t>
            </a:r>
            <a:endParaRPr lang="en-US" sz="900" dirty="0"/>
          </a:p>
          <a:p>
            <a:pPr algn="l"/>
            <a:r>
              <a:rPr lang="en-US" sz="900" dirty="0"/>
              <a:t>(Username)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8287BB-756B-41D1-9021-1365B7503E3C}"/>
              </a:ext>
            </a:extLst>
          </p:cNvPr>
          <p:cNvCxnSpPr>
            <a:cxnSpLocks/>
          </p:cNvCxnSpPr>
          <p:nvPr/>
        </p:nvCxnSpPr>
        <p:spPr>
          <a:xfrm>
            <a:off x="6233488" y="2863385"/>
            <a:ext cx="0" cy="34612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A66DA9A-EA6F-480A-95EF-0A8B014A11A3}"/>
              </a:ext>
            </a:extLst>
          </p:cNvPr>
          <p:cNvSpPr txBox="1"/>
          <p:nvPr/>
        </p:nvSpPr>
        <p:spPr>
          <a:xfrm>
            <a:off x="3822156" y="3099561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089FDC-D360-4A24-889E-2753BAC4C7FD}"/>
              </a:ext>
            </a:extLst>
          </p:cNvPr>
          <p:cNvSpPr txBox="1"/>
          <p:nvPr/>
        </p:nvSpPr>
        <p:spPr>
          <a:xfrm>
            <a:off x="5449400" y="3031408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76FBCE-7567-4A87-B86D-29C532A5DC87}"/>
              </a:ext>
            </a:extLst>
          </p:cNvPr>
          <p:cNvSpPr txBox="1"/>
          <p:nvPr/>
        </p:nvSpPr>
        <p:spPr>
          <a:xfrm>
            <a:off x="2010318" y="3963098"/>
            <a:ext cx="1164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46AD38-8D16-46B3-A268-CA1130699771}"/>
              </a:ext>
            </a:extLst>
          </p:cNvPr>
          <p:cNvCxnSpPr>
            <a:cxnSpLocks/>
          </p:cNvCxnSpPr>
          <p:nvPr/>
        </p:nvCxnSpPr>
        <p:spPr>
          <a:xfrm>
            <a:off x="7518518" y="5638800"/>
            <a:ext cx="0" cy="9278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E40A876-81F5-41D0-B927-C86E126EEA5B}"/>
              </a:ext>
            </a:extLst>
          </p:cNvPr>
          <p:cNvSpPr txBox="1"/>
          <p:nvPr/>
        </p:nvSpPr>
        <p:spPr>
          <a:xfrm>
            <a:off x="6392719" y="566355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27ABB5-6A83-443D-92A5-FFCB604FAC96}"/>
              </a:ext>
            </a:extLst>
          </p:cNvPr>
          <p:cNvSpPr txBox="1"/>
          <p:nvPr/>
        </p:nvSpPr>
        <p:spPr>
          <a:xfrm>
            <a:off x="6101994" y="628279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46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Chong Yi Sheng</cp:lastModifiedBy>
  <cp:revision>80</cp:revision>
  <dcterms:created xsi:type="dcterms:W3CDTF">2016-07-22T14:33:02Z</dcterms:created>
  <dcterms:modified xsi:type="dcterms:W3CDTF">2018-10-24T06:12:27Z</dcterms:modified>
</cp:coreProperties>
</file>