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39728"/>
              </p:ext>
            </p:extLst>
          </p:nvPr>
        </p:nvGraphicFramePr>
        <p:xfrm>
          <a:off x="473239" y="147610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29500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71714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570CDB-9790-4807-AF1F-5BCF3514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97256"/>
              </p:ext>
            </p:extLst>
          </p:nvPr>
        </p:nvGraphicFramePr>
        <p:xfrm>
          <a:off x="486493" y="3934376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D826C1-4A10-4B31-9782-42C98C46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26954"/>
              </p:ext>
            </p:extLst>
          </p:nvPr>
        </p:nvGraphicFramePr>
        <p:xfrm>
          <a:off x="2686351" y="3937691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Jonathan Tan</cp:lastModifiedBy>
  <cp:revision>26</cp:revision>
  <dcterms:created xsi:type="dcterms:W3CDTF">2017-07-27T00:35:51Z</dcterms:created>
  <dcterms:modified xsi:type="dcterms:W3CDTF">2018-11-11T09:36:10Z</dcterms:modified>
</cp:coreProperties>
</file>