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8E572DA-46B0-4695-8238-0287321E2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24044"/>
              </p:ext>
            </p:extLst>
          </p:nvPr>
        </p:nvGraphicFramePr>
        <p:xfrm>
          <a:off x="489808" y="3917812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et0: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70E14DA-EA50-4FFB-9985-BEC878739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44301"/>
              </p:ext>
            </p:extLst>
          </p:nvPr>
        </p:nvGraphicFramePr>
        <p:xfrm>
          <a:off x="2689666" y="3921127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et1: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72915D3-9E30-41C2-A05B-834108FB5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705817"/>
              </p:ext>
            </p:extLst>
          </p:nvPr>
        </p:nvGraphicFramePr>
        <p:xfrm>
          <a:off x="4909407" y="3924442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et2: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7ABB816-A86B-4C41-A295-6DF0E987A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827679"/>
              </p:ext>
            </p:extLst>
          </p:nvPr>
        </p:nvGraphicFramePr>
        <p:xfrm>
          <a:off x="493123" y="1486043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et0: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5BCE7363-B561-4E55-A823-6CB8EBCB1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09195"/>
              </p:ext>
            </p:extLst>
          </p:nvPr>
        </p:nvGraphicFramePr>
        <p:xfrm>
          <a:off x="2692981" y="1489358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et1: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851BFB6-9DF5-44D8-BF4A-7C6D80ADF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55865"/>
              </p:ext>
            </p:extLst>
          </p:nvPr>
        </p:nvGraphicFramePr>
        <p:xfrm>
          <a:off x="4912722" y="1492673"/>
          <a:ext cx="2071178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117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et2:</a:t>
                      </a:r>
                      <a:r>
                        <a:rPr lang="en-SG" sz="1800" u="sng" dirty="0"/>
                        <a:t>ExpenseTracker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Jonathan Tan</cp:lastModifiedBy>
  <cp:revision>39</cp:revision>
  <dcterms:created xsi:type="dcterms:W3CDTF">2017-07-27T00:35:51Z</dcterms:created>
  <dcterms:modified xsi:type="dcterms:W3CDTF">2018-11-11T10:03:02Z</dcterms:modified>
</cp:coreProperties>
</file>