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929677"/>
              </p:ext>
            </p:extLst>
          </p:nvPr>
        </p:nvGraphicFramePr>
        <p:xfrm>
          <a:off x="637996" y="2769442"/>
          <a:ext cx="2035629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356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et0: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Jonathan Tan</cp:lastModifiedBy>
  <cp:revision>3</cp:revision>
  <dcterms:created xsi:type="dcterms:W3CDTF">2018-06-30T16:04:01Z</dcterms:created>
  <dcterms:modified xsi:type="dcterms:W3CDTF">2018-11-11T09:32:12Z</dcterms:modified>
</cp:coreProperties>
</file>