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529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133CA-3FED-4DB3-94B2-56D14CF36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EA6BD-3013-4774-9A1E-145A4CD6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5E31E84-BE69-425C-8D36-3D3D4EFE1DFC}"/>
              </a:ext>
            </a:extLst>
          </p:cNvPr>
          <p:cNvSpPr/>
          <p:nvPr/>
        </p:nvSpPr>
        <p:spPr>
          <a:xfrm>
            <a:off x="-1332656" y="122266"/>
            <a:ext cx="13321480" cy="1036351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A3C58D3A-4D7E-4837-923A-92D1F5E344E8}"/>
              </a:ext>
            </a:extLst>
          </p:cNvPr>
          <p:cNvSpPr/>
          <p:nvPr/>
        </p:nvSpPr>
        <p:spPr>
          <a:xfrm>
            <a:off x="8433530" y="511639"/>
            <a:ext cx="3056675" cy="983012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13B2297A-A8CE-47BC-BBA2-44EC5437C936}"/>
              </a:ext>
            </a:extLst>
          </p:cNvPr>
          <p:cNvSpPr/>
          <p:nvPr/>
        </p:nvSpPr>
        <p:spPr>
          <a:xfrm>
            <a:off x="446472" y="441365"/>
            <a:ext cx="7982864" cy="99004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A9E52477-1D0F-412D-ACD6-C16E91C9DCDC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1AC6EF7A-F2BB-4F11-BB65-A7E7CB033BC0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7B8DA0B0-E171-499E-80F5-20D488DC8C4E}"/>
              </a:ext>
            </a:extLst>
          </p:cNvPr>
          <p:cNvSpPr/>
          <p:nvPr/>
        </p:nvSpPr>
        <p:spPr>
          <a:xfrm>
            <a:off x="1119852" y="1563336"/>
            <a:ext cx="174656" cy="84183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5B47B1DA-09C2-4940-BC2C-63EF785862FD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>
            <a:extLst>
              <a:ext uri="{FF2B5EF4-FFF2-40B4-BE49-F238E27FC236}">
                <a16:creationId xmlns:a16="http://schemas.microsoft.com/office/drawing/2014/main" id="{9D4759AE-6720-4A46-A6E1-B98E7E5847CE}"/>
              </a:ext>
            </a:extLst>
          </p:cNvPr>
          <p:cNvSpPr/>
          <p:nvPr/>
        </p:nvSpPr>
        <p:spPr>
          <a:xfrm>
            <a:off x="2862501" y="1664080"/>
            <a:ext cx="189941" cy="37223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22">
            <a:extLst>
              <a:ext uri="{FF2B5EF4-FFF2-40B4-BE49-F238E27FC236}">
                <a16:creationId xmlns:a16="http://schemas.microsoft.com/office/drawing/2014/main" id="{34497C65-94F9-4606-A537-972B2DFD49D5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D36AF69B-E0B9-4D14-B1E0-BA78C35E1153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7">
            <a:extLst>
              <a:ext uri="{FF2B5EF4-FFF2-40B4-BE49-F238E27FC236}">
                <a16:creationId xmlns:a16="http://schemas.microsoft.com/office/drawing/2014/main" id="{9C6C73C4-5450-422C-9F7F-ECD5C1842EB2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DD900433-F5FC-4E9D-9896-49F7FC0A7999}"/>
              </a:ext>
            </a:extLst>
          </p:cNvPr>
          <p:cNvSpPr txBox="1"/>
          <p:nvPr/>
        </p:nvSpPr>
        <p:spPr>
          <a:xfrm>
            <a:off x="3266806" y="552213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F2EC794C-9210-4755-BAC1-832D00DC098C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5BF5D857-420C-41FA-A233-D34034B23BEE}"/>
              </a:ext>
            </a:extLst>
          </p:cNvPr>
          <p:cNvCxnSpPr/>
          <p:nvPr/>
        </p:nvCxnSpPr>
        <p:spPr>
          <a:xfrm flipV="1">
            <a:off x="1244597" y="536842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>
              <a:ext uri="{FF2B5EF4-FFF2-40B4-BE49-F238E27FC236}">
                <a16:creationId xmlns:a16="http://schemas.microsoft.com/office/drawing/2014/main" id="{38A86860-544C-4BC2-9596-F5060A2F9082}"/>
              </a:ext>
            </a:extLst>
          </p:cNvPr>
          <p:cNvCxnSpPr/>
          <p:nvPr/>
        </p:nvCxnSpPr>
        <p:spPr>
          <a:xfrm>
            <a:off x="-76200" y="99804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BA329344-5647-4CE1-B636-B2B099F85EB4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63">
            <a:extLst>
              <a:ext uri="{FF2B5EF4-FFF2-40B4-BE49-F238E27FC236}">
                <a16:creationId xmlns:a16="http://schemas.microsoft.com/office/drawing/2014/main" id="{B57A5252-B414-4717-8EA6-E1A7949E7231}"/>
              </a:ext>
            </a:extLst>
          </p:cNvPr>
          <p:cNvCxnSpPr>
            <a:cxnSpLocks/>
          </p:cNvCxnSpPr>
          <p:nvPr/>
        </p:nvCxnSpPr>
        <p:spPr>
          <a:xfrm>
            <a:off x="1272252" y="5721781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4">
            <a:extLst>
              <a:ext uri="{FF2B5EF4-FFF2-40B4-BE49-F238E27FC236}">
                <a16:creationId xmlns:a16="http://schemas.microsoft.com/office/drawing/2014/main" id="{4877D947-48B5-431E-9985-1C997F2ABB82}"/>
              </a:ext>
            </a:extLst>
          </p:cNvPr>
          <p:cNvSpPr/>
          <p:nvPr/>
        </p:nvSpPr>
        <p:spPr>
          <a:xfrm>
            <a:off x="6765980" y="5647086"/>
            <a:ext cx="148721" cy="4181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70">
            <a:extLst>
              <a:ext uri="{FF2B5EF4-FFF2-40B4-BE49-F238E27FC236}">
                <a16:creationId xmlns:a16="http://schemas.microsoft.com/office/drawing/2014/main" id="{01CC5C2F-4A08-4A31-92A2-7578AA0FDFC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624864" y="1235911"/>
            <a:ext cx="38156" cy="73982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76">
            <a:extLst>
              <a:ext uri="{FF2B5EF4-FFF2-40B4-BE49-F238E27FC236}">
                <a16:creationId xmlns:a16="http://schemas.microsoft.com/office/drawing/2014/main" id="{2754E4D1-51FA-4589-B6E0-820C825ED64A}"/>
              </a:ext>
            </a:extLst>
          </p:cNvPr>
          <p:cNvCxnSpPr>
            <a:cxnSpLocks/>
          </p:cNvCxnSpPr>
          <p:nvPr/>
        </p:nvCxnSpPr>
        <p:spPr>
          <a:xfrm>
            <a:off x="1242154" y="9828862"/>
            <a:ext cx="55817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8">
            <a:extLst>
              <a:ext uri="{FF2B5EF4-FFF2-40B4-BE49-F238E27FC236}">
                <a16:creationId xmlns:a16="http://schemas.microsoft.com/office/drawing/2014/main" id="{BD94041E-056D-4585-B761-63F6E9803B96}"/>
              </a:ext>
            </a:extLst>
          </p:cNvPr>
          <p:cNvSpPr txBox="1"/>
          <p:nvPr/>
        </p:nvSpPr>
        <p:spPr>
          <a:xfrm>
            <a:off x="3382988" y="2058056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26" name="TextBox 79">
            <a:extLst>
              <a:ext uri="{FF2B5EF4-FFF2-40B4-BE49-F238E27FC236}">
                <a16:creationId xmlns:a16="http://schemas.microsoft.com/office/drawing/2014/main" id="{4F992138-856B-4B5B-8A8D-35C01663719E}"/>
              </a:ext>
            </a:extLst>
          </p:cNvPr>
          <p:cNvSpPr txBox="1"/>
          <p:nvPr/>
        </p:nvSpPr>
        <p:spPr>
          <a:xfrm>
            <a:off x="1242445" y="1247811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27" name="TextBox 81">
            <a:extLst>
              <a:ext uri="{FF2B5EF4-FFF2-40B4-BE49-F238E27FC236}">
                <a16:creationId xmlns:a16="http://schemas.microsoft.com/office/drawing/2014/main" id="{3F4801AD-3834-4C9C-85B1-2E44545F5E94}"/>
              </a:ext>
            </a:extLst>
          </p:cNvPr>
          <p:cNvSpPr txBox="1"/>
          <p:nvPr/>
        </p:nvSpPr>
        <p:spPr>
          <a:xfrm>
            <a:off x="3627265" y="96271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039A5D7F-D2D9-4253-9E9C-3A8CC0E70DE9}"/>
              </a:ext>
            </a:extLst>
          </p:cNvPr>
          <p:cNvSpPr txBox="1"/>
          <p:nvPr/>
        </p:nvSpPr>
        <p:spPr>
          <a:xfrm>
            <a:off x="200246" y="972930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2AE89F3-48A4-4F3B-9506-FA123A321B3B}"/>
              </a:ext>
            </a:extLst>
          </p:cNvPr>
          <p:cNvSpPr/>
          <p:nvPr/>
        </p:nvSpPr>
        <p:spPr>
          <a:xfrm>
            <a:off x="8697514" y="2899610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0" name="Rectangle 85">
            <a:extLst>
              <a:ext uri="{FF2B5EF4-FFF2-40B4-BE49-F238E27FC236}">
                <a16:creationId xmlns:a16="http://schemas.microsoft.com/office/drawing/2014/main" id="{9C9CF6AD-39AD-4494-8336-48CB14745A95}"/>
              </a:ext>
            </a:extLst>
          </p:cNvPr>
          <p:cNvSpPr/>
          <p:nvPr/>
        </p:nvSpPr>
        <p:spPr>
          <a:xfrm>
            <a:off x="7749578" y="935161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89">
            <a:extLst>
              <a:ext uri="{FF2B5EF4-FFF2-40B4-BE49-F238E27FC236}">
                <a16:creationId xmlns:a16="http://schemas.microsoft.com/office/drawing/2014/main" id="{73C3F69E-6D23-4CA5-B907-E973BA6678BA}"/>
              </a:ext>
            </a:extLst>
          </p:cNvPr>
          <p:cNvCxnSpPr>
            <a:cxnSpLocks/>
          </p:cNvCxnSpPr>
          <p:nvPr/>
        </p:nvCxnSpPr>
        <p:spPr>
          <a:xfrm>
            <a:off x="6915479" y="9522992"/>
            <a:ext cx="8670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14E9477D-9890-43F0-837B-27F5B990F1D1}"/>
              </a:ext>
            </a:extLst>
          </p:cNvPr>
          <p:cNvSpPr/>
          <p:nvPr/>
        </p:nvSpPr>
        <p:spPr>
          <a:xfrm>
            <a:off x="3850983" y="1330045"/>
            <a:ext cx="1897076" cy="5078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MassEditCommand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7">
            <a:extLst>
              <a:ext uri="{FF2B5EF4-FFF2-40B4-BE49-F238E27FC236}">
                <a16:creationId xmlns:a16="http://schemas.microsoft.com/office/drawing/2014/main" id="{CBEFD35C-D367-4C4A-9287-A030A793186E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4">
            <a:extLst>
              <a:ext uri="{FF2B5EF4-FFF2-40B4-BE49-F238E27FC236}">
                <a16:creationId xmlns:a16="http://schemas.microsoft.com/office/drawing/2014/main" id="{3968F52A-AF47-4932-8695-73EF41053FD5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45">
            <a:extLst>
              <a:ext uri="{FF2B5EF4-FFF2-40B4-BE49-F238E27FC236}">
                <a16:creationId xmlns:a16="http://schemas.microsoft.com/office/drawing/2014/main" id="{478E2D81-767F-4EBA-94F9-0097DC1152A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81871" y="1828802"/>
            <a:ext cx="42599" cy="37223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48">
            <a:extLst>
              <a:ext uri="{FF2B5EF4-FFF2-40B4-BE49-F238E27FC236}">
                <a16:creationId xmlns:a16="http://schemas.microsoft.com/office/drawing/2014/main" id="{0CA14986-0ECF-41F9-836A-46DA321291C6}"/>
              </a:ext>
            </a:extLst>
          </p:cNvPr>
          <p:cNvSpPr/>
          <p:nvPr/>
        </p:nvSpPr>
        <p:spPr>
          <a:xfrm>
            <a:off x="4693562" y="2193730"/>
            <a:ext cx="239251" cy="30039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12">
            <a:extLst>
              <a:ext uri="{FF2B5EF4-FFF2-40B4-BE49-F238E27FC236}">
                <a16:creationId xmlns:a16="http://schemas.microsoft.com/office/drawing/2014/main" id="{41D21C49-7D5E-43E1-9657-D760DF800636}"/>
              </a:ext>
            </a:extLst>
          </p:cNvPr>
          <p:cNvCxnSpPr>
            <a:cxnSpLocks/>
          </p:cNvCxnSpPr>
          <p:nvPr/>
        </p:nvCxnSpPr>
        <p:spPr>
          <a:xfrm>
            <a:off x="6847994" y="7480668"/>
            <a:ext cx="269523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9">
            <a:extLst>
              <a:ext uri="{FF2B5EF4-FFF2-40B4-BE49-F238E27FC236}">
                <a16:creationId xmlns:a16="http://schemas.microsoft.com/office/drawing/2014/main" id="{3E001EC7-93B7-4064-A524-AF9F394C8828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1">
            <a:extLst>
              <a:ext uri="{FF2B5EF4-FFF2-40B4-BE49-F238E27FC236}">
                <a16:creationId xmlns:a16="http://schemas.microsoft.com/office/drawing/2014/main" id="{8C87D76A-DCEE-4E66-9C86-0496167DB486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">
            <a:extLst>
              <a:ext uri="{FF2B5EF4-FFF2-40B4-BE49-F238E27FC236}">
                <a16:creationId xmlns:a16="http://schemas.microsoft.com/office/drawing/2014/main" id="{22C0208C-5210-4AC3-853D-1FABD42754C4}"/>
              </a:ext>
            </a:extLst>
          </p:cNvPr>
          <p:cNvSpPr txBox="1"/>
          <p:nvPr/>
        </p:nvSpPr>
        <p:spPr>
          <a:xfrm>
            <a:off x="4711849" y="5475972"/>
            <a:ext cx="22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C5C98FD7-EF74-4ACC-8865-612701EB4983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PREFIX_NAME, PREFIX_CATEGORY, PREFIX_COST, PREFIX_TAG, PREFIX_DATE);</a:t>
            </a: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96ED0066-8571-4872-A41F-C681CAAD3790}"/>
              </a:ext>
            </a:extLst>
          </p:cNvPr>
          <p:cNvSpPr/>
          <p:nvPr/>
        </p:nvSpPr>
        <p:spPr>
          <a:xfrm>
            <a:off x="6263221" y="441907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MassEdit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3" name="Rectangle 60">
            <a:extLst>
              <a:ext uri="{FF2B5EF4-FFF2-40B4-BE49-F238E27FC236}">
                <a16:creationId xmlns:a16="http://schemas.microsoft.com/office/drawing/2014/main" id="{54F4AB75-9005-4B01-8F39-CBC501D3E968}"/>
              </a:ext>
            </a:extLst>
          </p:cNvPr>
          <p:cNvSpPr/>
          <p:nvPr/>
        </p:nvSpPr>
        <p:spPr>
          <a:xfrm>
            <a:off x="6719896" y="4883371"/>
            <a:ext cx="180286" cy="113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61">
            <a:extLst>
              <a:ext uri="{FF2B5EF4-FFF2-40B4-BE49-F238E27FC236}">
                <a16:creationId xmlns:a16="http://schemas.microsoft.com/office/drawing/2014/main" id="{5BB4A36D-1022-4B31-9B36-C24483CC2463}"/>
              </a:ext>
            </a:extLst>
          </p:cNvPr>
          <p:cNvCxnSpPr>
            <a:cxnSpLocks/>
          </p:cNvCxnSpPr>
          <p:nvPr/>
        </p:nvCxnSpPr>
        <p:spPr>
          <a:xfrm>
            <a:off x="4810024" y="4167538"/>
            <a:ext cx="4684107" cy="127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519D3603-0705-4753-AD99-965389249BC1}"/>
              </a:ext>
            </a:extLst>
          </p:cNvPr>
          <p:cNvCxnSpPr>
            <a:cxnSpLocks/>
          </p:cNvCxnSpPr>
          <p:nvPr/>
        </p:nvCxnSpPr>
        <p:spPr>
          <a:xfrm>
            <a:off x="4937007" y="4973134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5">
            <a:extLst>
              <a:ext uri="{FF2B5EF4-FFF2-40B4-BE49-F238E27FC236}">
                <a16:creationId xmlns:a16="http://schemas.microsoft.com/office/drawing/2014/main" id="{A95AB816-1E2B-4B7B-A416-1EE6070C8789}"/>
              </a:ext>
            </a:extLst>
          </p:cNvPr>
          <p:cNvCxnSpPr>
            <a:cxnSpLocks/>
          </p:cNvCxnSpPr>
          <p:nvPr/>
        </p:nvCxnSpPr>
        <p:spPr>
          <a:xfrm>
            <a:off x="3031620" y="5157192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3">
            <a:extLst>
              <a:ext uri="{FF2B5EF4-FFF2-40B4-BE49-F238E27FC236}">
                <a16:creationId xmlns:a16="http://schemas.microsoft.com/office/drawing/2014/main" id="{98DC68F3-8BF8-481A-B0F7-9CFC9DE70038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84">
            <a:extLst>
              <a:ext uri="{FF2B5EF4-FFF2-40B4-BE49-F238E27FC236}">
                <a16:creationId xmlns:a16="http://schemas.microsoft.com/office/drawing/2014/main" id="{771E5823-D4E5-4C29-9D4B-A96CF60E4AB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6">
            <a:extLst>
              <a:ext uri="{FF2B5EF4-FFF2-40B4-BE49-F238E27FC236}">
                <a16:creationId xmlns:a16="http://schemas.microsoft.com/office/drawing/2014/main" id="{6DAB9C43-C743-4E02-9606-46C9E7D1CFC6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5">
            <a:extLst>
              <a:ext uri="{FF2B5EF4-FFF2-40B4-BE49-F238E27FC236}">
                <a16:creationId xmlns:a16="http://schemas.microsoft.com/office/drawing/2014/main" id="{0B444561-B12C-48FD-B0D4-3E9252ACDE32}"/>
              </a:ext>
            </a:extLst>
          </p:cNvPr>
          <p:cNvSpPr txBox="1"/>
          <p:nvPr/>
        </p:nvSpPr>
        <p:spPr>
          <a:xfrm>
            <a:off x="-1100853" y="1136219"/>
            <a:ext cx="21899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massedit</a:t>
            </a:r>
            <a:r>
              <a:rPr lang="en-US" sz="1400" dirty="0">
                <a:solidFill>
                  <a:srgbClr val="0070C0"/>
                </a:solidFill>
              </a:rPr>
              <a:t> c/school -&gt; c/work d/01-01-2018”)</a:t>
            </a:r>
          </a:p>
        </p:txBody>
      </p:sp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0C162B18-C004-4FB7-A459-29D85BC71740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48">
            <a:extLst>
              <a:ext uri="{FF2B5EF4-FFF2-40B4-BE49-F238E27FC236}">
                <a16:creationId xmlns:a16="http://schemas.microsoft.com/office/drawing/2014/main" id="{7F9129E0-CF8F-4479-8786-DDCC8B1E46DE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915331B6-9177-4462-96A3-65A0B3103A2C}"/>
              </a:ext>
            </a:extLst>
          </p:cNvPr>
          <p:cNvSpPr txBox="1"/>
          <p:nvPr/>
        </p:nvSpPr>
        <p:spPr>
          <a:xfrm>
            <a:off x="5306593" y="2515611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ArgumentMultiMap</a:t>
            </a:r>
            <a:endParaRPr lang="en-US" sz="1100" dirty="0"/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C6427AFE-AB83-4E4F-A213-EA03236CD030}"/>
              </a:ext>
            </a:extLst>
          </p:cNvPr>
          <p:cNvSpPr/>
          <p:nvPr/>
        </p:nvSpPr>
        <p:spPr>
          <a:xfrm>
            <a:off x="7267835" y="890748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E8806F98-FC73-46E9-ACE2-1DC4DD7B4DD6}"/>
              </a:ext>
            </a:extLst>
          </p:cNvPr>
          <p:cNvSpPr/>
          <p:nvPr/>
        </p:nvSpPr>
        <p:spPr>
          <a:xfrm>
            <a:off x="9494131" y="3335122"/>
            <a:ext cx="337577" cy="938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49">
            <a:extLst>
              <a:ext uri="{FF2B5EF4-FFF2-40B4-BE49-F238E27FC236}">
                <a16:creationId xmlns:a16="http://schemas.microsoft.com/office/drawing/2014/main" id="{7802F709-718E-455A-91F2-D60AD1BF6CBA}"/>
              </a:ext>
            </a:extLst>
          </p:cNvPr>
          <p:cNvCxnSpPr>
            <a:cxnSpLocks/>
          </p:cNvCxnSpPr>
          <p:nvPr/>
        </p:nvCxnSpPr>
        <p:spPr>
          <a:xfrm>
            <a:off x="4881054" y="3087507"/>
            <a:ext cx="38179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81">
            <a:extLst>
              <a:ext uri="{FF2B5EF4-FFF2-40B4-BE49-F238E27FC236}">
                <a16:creationId xmlns:a16="http://schemas.microsoft.com/office/drawing/2014/main" id="{94C8B318-5540-4E17-AA97-5060CDD7BF19}"/>
              </a:ext>
            </a:extLst>
          </p:cNvPr>
          <p:cNvSpPr txBox="1"/>
          <p:nvPr/>
        </p:nvSpPr>
        <p:spPr>
          <a:xfrm>
            <a:off x="6061641" y="2748953"/>
            <a:ext cx="15243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ExpenseContainsKeywordsPredicate</a:t>
            </a:r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60" name="Straight Arrow Connector 62">
            <a:extLst>
              <a:ext uri="{FF2B5EF4-FFF2-40B4-BE49-F238E27FC236}">
                <a16:creationId xmlns:a16="http://schemas.microsoft.com/office/drawing/2014/main" id="{4294A9CF-55E1-4D4A-A113-58B6A0A85FDF}"/>
              </a:ext>
            </a:extLst>
          </p:cNvPr>
          <p:cNvCxnSpPr>
            <a:cxnSpLocks/>
          </p:cNvCxnSpPr>
          <p:nvPr/>
        </p:nvCxnSpPr>
        <p:spPr>
          <a:xfrm>
            <a:off x="4932813" y="3428994"/>
            <a:ext cx="48168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5">
            <a:extLst>
              <a:ext uri="{FF2B5EF4-FFF2-40B4-BE49-F238E27FC236}">
                <a16:creationId xmlns:a16="http://schemas.microsoft.com/office/drawing/2014/main" id="{F0221A98-5D56-4844-8509-73CE2E7B8997}"/>
              </a:ext>
            </a:extLst>
          </p:cNvPr>
          <p:cNvCxnSpPr>
            <a:cxnSpLocks/>
          </p:cNvCxnSpPr>
          <p:nvPr/>
        </p:nvCxnSpPr>
        <p:spPr>
          <a:xfrm>
            <a:off x="6823796" y="4915298"/>
            <a:ext cx="24198" cy="50651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7">
            <a:extLst>
              <a:ext uri="{FF2B5EF4-FFF2-40B4-BE49-F238E27FC236}">
                <a16:creationId xmlns:a16="http://schemas.microsoft.com/office/drawing/2014/main" id="{D007A448-0061-436E-818B-96267520981B}"/>
              </a:ext>
            </a:extLst>
          </p:cNvPr>
          <p:cNvSpPr txBox="1"/>
          <p:nvPr/>
        </p:nvSpPr>
        <p:spPr>
          <a:xfrm>
            <a:off x="7010814" y="598481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96E0A4-DD13-4805-8FA6-AE45CAEDE5B5}"/>
              </a:ext>
            </a:extLst>
          </p:cNvPr>
          <p:cNvSpPr/>
          <p:nvPr/>
        </p:nvSpPr>
        <p:spPr>
          <a:xfrm>
            <a:off x="6417220" y="13170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45">
            <a:extLst>
              <a:ext uri="{FF2B5EF4-FFF2-40B4-BE49-F238E27FC236}">
                <a16:creationId xmlns:a16="http://schemas.microsoft.com/office/drawing/2014/main" id="{308C9AC0-8D7B-4450-97BE-3BA188285BD7}"/>
              </a:ext>
            </a:extLst>
          </p:cNvPr>
          <p:cNvCxnSpPr>
            <a:cxnSpLocks/>
            <a:stCxn id="65" idx="2"/>
            <a:endCxn id="106" idx="0"/>
          </p:cNvCxnSpPr>
          <p:nvPr/>
        </p:nvCxnSpPr>
        <p:spPr>
          <a:xfrm>
            <a:off x="9594159" y="4093757"/>
            <a:ext cx="8661" cy="33869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C7A12676-8FF8-4E79-9796-759F9855AC05}"/>
              </a:ext>
            </a:extLst>
          </p:cNvPr>
          <p:cNvSpPr/>
          <p:nvPr/>
        </p:nvSpPr>
        <p:spPr>
          <a:xfrm>
            <a:off x="8916956" y="3558082"/>
            <a:ext cx="1354405" cy="53567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EditExpenseDescriptor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557F1F33-749A-404D-B662-014A98F46F5B}"/>
              </a:ext>
            </a:extLst>
          </p:cNvPr>
          <p:cNvSpPr/>
          <p:nvPr/>
        </p:nvSpPr>
        <p:spPr>
          <a:xfrm>
            <a:off x="9516496" y="4190377"/>
            <a:ext cx="190292" cy="154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39050D6-D3DD-4F38-8246-61DE2AA5483E}"/>
              </a:ext>
            </a:extLst>
          </p:cNvPr>
          <p:cNvCxnSpPr>
            <a:cxnSpLocks/>
          </p:cNvCxnSpPr>
          <p:nvPr/>
        </p:nvCxnSpPr>
        <p:spPr>
          <a:xfrm>
            <a:off x="4951081" y="4786715"/>
            <a:ext cx="1297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3">
            <a:extLst>
              <a:ext uri="{FF2B5EF4-FFF2-40B4-BE49-F238E27FC236}">
                <a16:creationId xmlns:a16="http://schemas.microsoft.com/office/drawing/2014/main" id="{4D375FAD-98DE-42B6-82BB-35F9CBC3041C}"/>
              </a:ext>
            </a:extLst>
          </p:cNvPr>
          <p:cNvCxnSpPr>
            <a:cxnSpLocks/>
          </p:cNvCxnSpPr>
          <p:nvPr/>
        </p:nvCxnSpPr>
        <p:spPr>
          <a:xfrm>
            <a:off x="4932813" y="4344592"/>
            <a:ext cx="46613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1">
            <a:extLst>
              <a:ext uri="{FF2B5EF4-FFF2-40B4-BE49-F238E27FC236}">
                <a16:creationId xmlns:a16="http://schemas.microsoft.com/office/drawing/2014/main" id="{E479287F-DF70-4F89-B212-111C5482ED13}"/>
              </a:ext>
            </a:extLst>
          </p:cNvPr>
          <p:cNvSpPr txBox="1"/>
          <p:nvPr/>
        </p:nvSpPr>
        <p:spPr>
          <a:xfrm>
            <a:off x="6144813" y="3786735"/>
            <a:ext cx="1680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createEditExpenseDescriptor</a:t>
            </a:r>
            <a:r>
              <a:rPr lang="en-SG" sz="1100" dirty="0"/>
              <a:t>(</a:t>
            </a:r>
            <a:r>
              <a:rPr lang="en-SG" sz="1100" dirty="0" err="1"/>
              <a:t>editedKeywordsMap</a:t>
            </a:r>
            <a:r>
              <a:rPr lang="en-SG" sz="1100" dirty="0"/>
              <a:t>))</a:t>
            </a:r>
            <a:endParaRPr lang="en-US" sz="1100" dirty="0"/>
          </a:p>
        </p:txBody>
      </p:sp>
      <p:sp>
        <p:nvSpPr>
          <p:cNvPr id="81" name="TextBox 81">
            <a:extLst>
              <a:ext uri="{FF2B5EF4-FFF2-40B4-BE49-F238E27FC236}">
                <a16:creationId xmlns:a16="http://schemas.microsoft.com/office/drawing/2014/main" id="{74AC8E5C-3558-42D7-B622-B6C7A8C664A4}"/>
              </a:ext>
            </a:extLst>
          </p:cNvPr>
          <p:cNvSpPr txBox="1"/>
          <p:nvPr/>
        </p:nvSpPr>
        <p:spPr>
          <a:xfrm>
            <a:off x="6248659" y="4193726"/>
            <a:ext cx="15243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EditExpenseDescriptor</a:t>
            </a:r>
            <a:endParaRPr lang="en-US" sz="1100" dirty="0"/>
          </a:p>
        </p:txBody>
      </p:sp>
      <p:sp>
        <p:nvSpPr>
          <p:cNvPr id="94" name="Rectangle 73">
            <a:extLst>
              <a:ext uri="{FF2B5EF4-FFF2-40B4-BE49-F238E27FC236}">
                <a16:creationId xmlns:a16="http://schemas.microsoft.com/office/drawing/2014/main" id="{017EC138-38F1-4C0F-A8D6-EFE40CDCD6B4}"/>
              </a:ext>
            </a:extLst>
          </p:cNvPr>
          <p:cNvSpPr/>
          <p:nvPr/>
        </p:nvSpPr>
        <p:spPr>
          <a:xfrm>
            <a:off x="10568148" y="6585927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84">
            <a:extLst>
              <a:ext uri="{FF2B5EF4-FFF2-40B4-BE49-F238E27FC236}">
                <a16:creationId xmlns:a16="http://schemas.microsoft.com/office/drawing/2014/main" id="{10AA62C6-0AB0-4838-BC48-2BD0FD932C72}"/>
              </a:ext>
            </a:extLst>
          </p:cNvPr>
          <p:cNvCxnSpPr>
            <a:cxnSpLocks/>
          </p:cNvCxnSpPr>
          <p:nvPr/>
        </p:nvCxnSpPr>
        <p:spPr>
          <a:xfrm>
            <a:off x="6863017" y="6618907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86">
            <a:extLst>
              <a:ext uri="{FF2B5EF4-FFF2-40B4-BE49-F238E27FC236}">
                <a16:creationId xmlns:a16="http://schemas.microsoft.com/office/drawing/2014/main" id="{B31696EA-D95D-4E62-9A92-3524C065B5F4}"/>
              </a:ext>
            </a:extLst>
          </p:cNvPr>
          <p:cNvCxnSpPr>
            <a:cxnSpLocks/>
          </p:cNvCxnSpPr>
          <p:nvPr/>
        </p:nvCxnSpPr>
        <p:spPr>
          <a:xfrm>
            <a:off x="6864993" y="6785244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7">
            <a:extLst>
              <a:ext uri="{FF2B5EF4-FFF2-40B4-BE49-F238E27FC236}">
                <a16:creationId xmlns:a16="http://schemas.microsoft.com/office/drawing/2014/main" id="{24561038-5DCA-4AC5-B67E-05B211705A88}"/>
              </a:ext>
            </a:extLst>
          </p:cNvPr>
          <p:cNvSpPr txBox="1"/>
          <p:nvPr/>
        </p:nvSpPr>
        <p:spPr>
          <a:xfrm>
            <a:off x="7782525" y="6469539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getFilteredExpenseList</a:t>
            </a:r>
            <a:r>
              <a:rPr lang="en-US" sz="11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98" name="TextBox 67">
            <a:extLst>
              <a:ext uri="{FF2B5EF4-FFF2-40B4-BE49-F238E27FC236}">
                <a16:creationId xmlns:a16="http://schemas.microsoft.com/office/drawing/2014/main" id="{59BD35B6-4479-4586-891F-D0B277FDAEAF}"/>
              </a:ext>
            </a:extLst>
          </p:cNvPr>
          <p:cNvSpPr txBox="1"/>
          <p:nvPr/>
        </p:nvSpPr>
        <p:spPr>
          <a:xfrm>
            <a:off x="7867146" y="6777482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chemeClr val="accent4"/>
                </a:solidFill>
              </a:rPr>
              <a:t>List&lt;Expense&gt;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316E4E5-FBD3-42C8-ABCE-10F10B19406C}"/>
              </a:ext>
            </a:extLst>
          </p:cNvPr>
          <p:cNvSpPr/>
          <p:nvPr/>
        </p:nvSpPr>
        <p:spPr>
          <a:xfrm>
            <a:off x="7049205" y="6990957"/>
            <a:ext cx="3837024" cy="1138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56CA4D6-0578-4E16-BE7F-AA5F0B8A966D}"/>
              </a:ext>
            </a:extLst>
          </p:cNvPr>
          <p:cNvSpPr/>
          <p:nvPr/>
        </p:nvSpPr>
        <p:spPr>
          <a:xfrm>
            <a:off x="7069245" y="6981099"/>
            <a:ext cx="441610" cy="2795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AF25B85-A615-460E-BCB3-5A55E07EFEF3}"/>
              </a:ext>
            </a:extLst>
          </p:cNvPr>
          <p:cNvSpPr txBox="1"/>
          <p:nvPr/>
        </p:nvSpPr>
        <p:spPr>
          <a:xfrm>
            <a:off x="7057867" y="6975247"/>
            <a:ext cx="246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200" dirty="0">
                <a:solidFill>
                  <a:srgbClr val="FF0000"/>
                </a:solidFill>
              </a:rPr>
              <a:t>Loop    [For each Expense in the list 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Rectangle 48">
            <a:extLst>
              <a:ext uri="{FF2B5EF4-FFF2-40B4-BE49-F238E27FC236}">
                <a16:creationId xmlns:a16="http://schemas.microsoft.com/office/drawing/2014/main" id="{EC0831D8-0C49-40CC-B90F-7F75794D429A}"/>
              </a:ext>
            </a:extLst>
          </p:cNvPr>
          <p:cNvSpPr/>
          <p:nvPr/>
        </p:nvSpPr>
        <p:spPr>
          <a:xfrm>
            <a:off x="9507674" y="7480668"/>
            <a:ext cx="190292" cy="1542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1" name="TextBox 81">
            <a:extLst>
              <a:ext uri="{FF2B5EF4-FFF2-40B4-BE49-F238E27FC236}">
                <a16:creationId xmlns:a16="http://schemas.microsoft.com/office/drawing/2014/main" id="{DC801D09-8446-4FC5-B4EC-DDB04D6EAC4C}"/>
              </a:ext>
            </a:extLst>
          </p:cNvPr>
          <p:cNvSpPr txBox="1"/>
          <p:nvPr/>
        </p:nvSpPr>
        <p:spPr>
          <a:xfrm>
            <a:off x="7616998" y="7170160"/>
            <a:ext cx="18236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createEditedExpense</a:t>
            </a:r>
            <a:r>
              <a:rPr lang="en-SG" sz="1100" dirty="0"/>
              <a:t> (expense, </a:t>
            </a:r>
            <a:r>
              <a:rPr lang="en-SG" sz="1100" dirty="0" err="1"/>
              <a:t>editExpenseDescriptor</a:t>
            </a:r>
            <a:r>
              <a:rPr lang="en-SG" sz="1100" dirty="0"/>
              <a:t>))</a:t>
            </a:r>
            <a:endParaRPr lang="en-US" sz="1100" dirty="0"/>
          </a:p>
        </p:txBody>
      </p:sp>
      <p:cxnSp>
        <p:nvCxnSpPr>
          <p:cNvPr id="112" name="Straight Arrow Connector 86">
            <a:extLst>
              <a:ext uri="{FF2B5EF4-FFF2-40B4-BE49-F238E27FC236}">
                <a16:creationId xmlns:a16="http://schemas.microsoft.com/office/drawing/2014/main" id="{7108D8F7-CBB9-4B96-A4AA-B9F26177B029}"/>
              </a:ext>
            </a:extLst>
          </p:cNvPr>
          <p:cNvCxnSpPr>
            <a:cxnSpLocks/>
          </p:cNvCxnSpPr>
          <p:nvPr/>
        </p:nvCxnSpPr>
        <p:spPr>
          <a:xfrm>
            <a:off x="6899485" y="7629428"/>
            <a:ext cx="26437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73">
            <a:extLst>
              <a:ext uri="{FF2B5EF4-FFF2-40B4-BE49-F238E27FC236}">
                <a16:creationId xmlns:a16="http://schemas.microsoft.com/office/drawing/2014/main" id="{57DED7CD-05F2-4789-8B0D-358DA172CFAD}"/>
              </a:ext>
            </a:extLst>
          </p:cNvPr>
          <p:cNvSpPr/>
          <p:nvPr/>
        </p:nvSpPr>
        <p:spPr>
          <a:xfrm>
            <a:off x="10575488" y="7848574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Straight Arrow Connector 12">
            <a:extLst>
              <a:ext uri="{FF2B5EF4-FFF2-40B4-BE49-F238E27FC236}">
                <a16:creationId xmlns:a16="http://schemas.microsoft.com/office/drawing/2014/main" id="{B5344D1D-FD76-4498-9C0F-1DAC3E219D66}"/>
              </a:ext>
            </a:extLst>
          </p:cNvPr>
          <p:cNvCxnSpPr>
            <a:cxnSpLocks/>
          </p:cNvCxnSpPr>
          <p:nvPr/>
        </p:nvCxnSpPr>
        <p:spPr>
          <a:xfrm flipV="1">
            <a:off x="6863017" y="7848574"/>
            <a:ext cx="3705131" cy="50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86">
            <a:extLst>
              <a:ext uri="{FF2B5EF4-FFF2-40B4-BE49-F238E27FC236}">
                <a16:creationId xmlns:a16="http://schemas.microsoft.com/office/drawing/2014/main" id="{42AF380E-9F1F-4C0A-B30F-AD66E1D20D69}"/>
              </a:ext>
            </a:extLst>
          </p:cNvPr>
          <p:cNvCxnSpPr>
            <a:cxnSpLocks/>
          </p:cNvCxnSpPr>
          <p:nvPr/>
        </p:nvCxnSpPr>
        <p:spPr>
          <a:xfrm>
            <a:off x="6863930" y="8042971"/>
            <a:ext cx="37320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81">
            <a:extLst>
              <a:ext uri="{FF2B5EF4-FFF2-40B4-BE49-F238E27FC236}">
                <a16:creationId xmlns:a16="http://schemas.microsoft.com/office/drawing/2014/main" id="{FD97CD14-8751-4A47-86E5-63AEBAA6AD28}"/>
              </a:ext>
            </a:extLst>
          </p:cNvPr>
          <p:cNvSpPr txBox="1"/>
          <p:nvPr/>
        </p:nvSpPr>
        <p:spPr>
          <a:xfrm>
            <a:off x="7394829" y="7704287"/>
            <a:ext cx="33861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updateExpense</a:t>
            </a:r>
            <a:r>
              <a:rPr lang="en-SG" sz="1100" dirty="0"/>
              <a:t>(expense, </a:t>
            </a:r>
            <a:r>
              <a:rPr lang="en-SG" sz="1100" dirty="0" err="1"/>
              <a:t>editedExpense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126" name="Rectangle 73">
            <a:extLst>
              <a:ext uri="{FF2B5EF4-FFF2-40B4-BE49-F238E27FC236}">
                <a16:creationId xmlns:a16="http://schemas.microsoft.com/office/drawing/2014/main" id="{D55AC7FB-47AA-4B5E-89CC-32DD9FABA46D}"/>
              </a:ext>
            </a:extLst>
          </p:cNvPr>
          <p:cNvSpPr/>
          <p:nvPr/>
        </p:nvSpPr>
        <p:spPr>
          <a:xfrm>
            <a:off x="10596000" y="8553706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556F8A61-7BF4-490B-9E78-383C0228D02D}"/>
              </a:ext>
            </a:extLst>
          </p:cNvPr>
          <p:cNvCxnSpPr>
            <a:cxnSpLocks/>
          </p:cNvCxnSpPr>
          <p:nvPr/>
        </p:nvCxnSpPr>
        <p:spPr>
          <a:xfrm>
            <a:off x="6803399" y="8568134"/>
            <a:ext cx="3790588" cy="141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86">
            <a:extLst>
              <a:ext uri="{FF2B5EF4-FFF2-40B4-BE49-F238E27FC236}">
                <a16:creationId xmlns:a16="http://schemas.microsoft.com/office/drawing/2014/main" id="{FFBE024E-AA7D-4AD4-95DC-AE4C959FA3EC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6914701" y="8753509"/>
            <a:ext cx="37574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7">
            <a:extLst>
              <a:ext uri="{FF2B5EF4-FFF2-40B4-BE49-F238E27FC236}">
                <a16:creationId xmlns:a16="http://schemas.microsoft.com/office/drawing/2014/main" id="{6377D10E-A3F9-4868-8FD7-A8B792AF3B1F}"/>
              </a:ext>
            </a:extLst>
          </p:cNvPr>
          <p:cNvSpPr txBox="1"/>
          <p:nvPr/>
        </p:nvSpPr>
        <p:spPr>
          <a:xfrm>
            <a:off x="7483344" y="8409408"/>
            <a:ext cx="24172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</a:t>
            </a:r>
            <a:r>
              <a:rPr lang="en-US" sz="1100" dirty="0" err="1">
                <a:solidFill>
                  <a:schemeClr val="accent4"/>
                </a:solidFill>
              </a:rPr>
              <a:t>newPredicate</a:t>
            </a:r>
            <a:r>
              <a:rPr lang="en-US" sz="1100" dirty="0">
                <a:solidFill>
                  <a:schemeClr val="accent4"/>
                </a:solidFill>
              </a:rPr>
              <a:t>)</a:t>
            </a:r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386AF1D3-E68E-41A5-B56F-E0C32AACDF9E}"/>
              </a:ext>
            </a:extLst>
          </p:cNvPr>
          <p:cNvCxnSpPr>
            <a:cxnSpLocks/>
          </p:cNvCxnSpPr>
          <p:nvPr/>
        </p:nvCxnSpPr>
        <p:spPr>
          <a:xfrm>
            <a:off x="6766383" y="8907482"/>
            <a:ext cx="4888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3">
            <a:extLst>
              <a:ext uri="{FF2B5EF4-FFF2-40B4-BE49-F238E27FC236}">
                <a16:creationId xmlns:a16="http://schemas.microsoft.com/office/drawing/2014/main" id="{46B783DD-8E5E-4ED3-B351-2FB7864CC953}"/>
              </a:ext>
            </a:extLst>
          </p:cNvPr>
          <p:cNvSpPr txBox="1"/>
          <p:nvPr/>
        </p:nvSpPr>
        <p:spPr>
          <a:xfrm>
            <a:off x="6739719" y="9988559"/>
            <a:ext cx="22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02DCF381-EF0D-4EF0-924F-F79544C57075}"/>
              </a:ext>
            </a:extLst>
          </p:cNvPr>
          <p:cNvSpPr/>
          <p:nvPr/>
        </p:nvSpPr>
        <p:spPr>
          <a:xfrm>
            <a:off x="2286000" y="6553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4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Jonathan Tan</cp:lastModifiedBy>
  <cp:revision>7</cp:revision>
  <dcterms:created xsi:type="dcterms:W3CDTF">2018-10-31T14:01:36Z</dcterms:created>
  <dcterms:modified xsi:type="dcterms:W3CDTF">2018-11-11T10:12:15Z</dcterms:modified>
</cp:coreProperties>
</file>