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71" autoAdjust="0"/>
    <p:restoredTop sz="94633"/>
  </p:normalViewPr>
  <p:slideViewPr>
    <p:cSldViewPr showGuides="1">
      <p:cViewPr>
        <p:scale>
          <a:sx n="125" d="100"/>
          <a:sy n="125" d="100"/>
        </p:scale>
        <p:origin x="90" y="-60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950341" y="691645"/>
            <a:ext cx="11778118" cy="547471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</p:cNvCxnSpPr>
          <p:nvPr/>
        </p:nvCxnSpPr>
        <p:spPr>
          <a:xfrm rot="5400000" flipH="1" flipV="1">
            <a:off x="4149080" y="1282024"/>
            <a:ext cx="613122" cy="4459404"/>
          </a:xfrm>
          <a:prstGeom prst="bentConnector3">
            <a:avLst>
              <a:gd name="adj1" fmla="val -34125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588902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VersionedExpenseTracker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cxnSpLocks/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75464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ExpenseList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419289" y="293500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Expense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921651" y="294341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157699" y="3030107"/>
            <a:ext cx="155978" cy="133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Category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5400000">
            <a:off x="2635823" y="2631723"/>
            <a:ext cx="453787" cy="59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724490" y="2173007"/>
            <a:ext cx="282387" cy="234790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08889" y="1099627"/>
            <a:ext cx="1625870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ReadOnlyExpenseTracker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90960" y="5566480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717760" y="4366660"/>
            <a:ext cx="2158460" cy="58794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14182" y="308172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38400" y="2734677"/>
            <a:ext cx="282020" cy="1595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388436" y="1808611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ExpenseTracker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1"/>
            <a:endCxn id="49" idx="1"/>
          </p:cNvCxnSpPr>
          <p:nvPr/>
        </p:nvCxnSpPr>
        <p:spPr>
          <a:xfrm flipV="1">
            <a:off x="4419289" y="3019542"/>
            <a:ext cx="335351" cy="2153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9" name="Elbow Connector 63"/>
          <p:cNvCxnSpPr>
            <a:cxnSpLocks/>
            <a:stCxn id="143" idx="3"/>
            <a:endCxn id="55" idx="1"/>
          </p:cNvCxnSpPr>
          <p:nvPr/>
        </p:nvCxnSpPr>
        <p:spPr>
          <a:xfrm rot="16200000" flipH="1">
            <a:off x="2024857" y="1627230"/>
            <a:ext cx="273010" cy="454148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Flowchart: Decision 96">
            <a:extLst>
              <a:ext uri="{FF2B5EF4-FFF2-40B4-BE49-F238E27FC236}">
                <a16:creationId xmlns:a16="http://schemas.microsoft.com/office/drawing/2014/main" id="{9241C989-C446-4022-B1D6-BE372FCB4B17}"/>
              </a:ext>
            </a:extLst>
          </p:cNvPr>
          <p:cNvSpPr/>
          <p:nvPr/>
        </p:nvSpPr>
        <p:spPr>
          <a:xfrm rot="19275448">
            <a:off x="3768863" y="267196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B4C1A2-2EC5-466A-BF33-9DE4C4BBAF61}"/>
              </a:ext>
            </a:extLst>
          </p:cNvPr>
          <p:cNvCxnSpPr>
            <a:cxnSpLocks/>
          </p:cNvCxnSpPr>
          <p:nvPr/>
        </p:nvCxnSpPr>
        <p:spPr>
          <a:xfrm flipV="1">
            <a:off x="3916207" y="2126098"/>
            <a:ext cx="649992" cy="61629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EB6BD525-82EB-4837-B112-2FB548EC0625}"/>
              </a:ext>
            </a:extLst>
          </p:cNvPr>
          <p:cNvSpPr/>
          <p:nvPr/>
        </p:nvSpPr>
        <p:spPr>
          <a:xfrm>
            <a:off x="4572000" y="1849581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6DD3681-EA0C-4CFC-ACB8-127AF46BFF7C}"/>
              </a:ext>
            </a:extLst>
          </p:cNvPr>
          <p:cNvCxnSpPr>
            <a:cxnSpLocks/>
          </p:cNvCxnSpPr>
          <p:nvPr/>
        </p:nvCxnSpPr>
        <p:spPr>
          <a:xfrm>
            <a:off x="4184054" y="3190030"/>
            <a:ext cx="259852" cy="345993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8">
            <a:extLst>
              <a:ext uri="{FF2B5EF4-FFF2-40B4-BE49-F238E27FC236}">
                <a16:creationId xmlns:a16="http://schemas.microsoft.com/office/drawing/2014/main" id="{7AF1E458-09B0-4AFA-A202-744F87B8568E}"/>
              </a:ext>
            </a:extLst>
          </p:cNvPr>
          <p:cNvSpPr/>
          <p:nvPr/>
        </p:nvSpPr>
        <p:spPr>
          <a:xfrm>
            <a:off x="4555798" y="1368474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TotalBudget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FD5DCD-6857-432F-A12E-8C44D682F30C}"/>
              </a:ext>
            </a:extLst>
          </p:cNvPr>
          <p:cNvSpPr txBox="1"/>
          <p:nvPr/>
        </p:nvSpPr>
        <p:spPr>
          <a:xfrm>
            <a:off x="3185762" y="2643336"/>
            <a:ext cx="141264" cy="1969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F05B4B8-EC37-47C9-B923-AACA4D03EC00}"/>
              </a:ext>
            </a:extLst>
          </p:cNvPr>
          <p:cNvSpPr txBox="1"/>
          <p:nvPr/>
        </p:nvSpPr>
        <p:spPr>
          <a:xfrm>
            <a:off x="4384181" y="327724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3" name="Rectangle 8">
            <a:extLst>
              <a:ext uri="{FF2B5EF4-FFF2-40B4-BE49-F238E27FC236}">
                <a16:creationId xmlns:a16="http://schemas.microsoft.com/office/drawing/2014/main" id="{7A68C7AF-E96F-42CB-B3B2-A468884897B5}"/>
              </a:ext>
            </a:extLst>
          </p:cNvPr>
          <p:cNvSpPr/>
          <p:nvPr/>
        </p:nvSpPr>
        <p:spPr>
          <a:xfrm>
            <a:off x="2938338" y="4648275"/>
            <a:ext cx="160448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EncryptedExpenseTracker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8" name="Flowchart: Decision 96">
            <a:extLst>
              <a:ext uri="{FF2B5EF4-FFF2-40B4-BE49-F238E27FC236}">
                <a16:creationId xmlns:a16="http://schemas.microsoft.com/office/drawing/2014/main" id="{F49C8E26-E03B-4D4A-A140-4BBDEAE3E128}"/>
              </a:ext>
            </a:extLst>
          </p:cNvPr>
          <p:cNvSpPr/>
          <p:nvPr/>
        </p:nvSpPr>
        <p:spPr>
          <a:xfrm rot="5400000">
            <a:off x="1990490" y="386651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A9A2D3D-549A-45DF-A1E7-9DB84E2C7E72}"/>
              </a:ext>
            </a:extLst>
          </p:cNvPr>
          <p:cNvSpPr txBox="1"/>
          <p:nvPr/>
        </p:nvSpPr>
        <p:spPr>
          <a:xfrm>
            <a:off x="4154730" y="46875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C8DBC216-84B2-4E49-A2B4-907F03B2084D}"/>
              </a:ext>
            </a:extLst>
          </p:cNvPr>
          <p:cNvSpPr/>
          <p:nvPr/>
        </p:nvSpPr>
        <p:spPr>
          <a:xfrm>
            <a:off x="7213488" y="4648905"/>
            <a:ext cx="121652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EncryptedExpense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3" name="Flowchart: Decision 96">
            <a:extLst>
              <a:ext uri="{FF2B5EF4-FFF2-40B4-BE49-F238E27FC236}">
                <a16:creationId xmlns:a16="http://schemas.microsoft.com/office/drawing/2014/main" id="{8CE92261-BE33-45D2-8CF9-3DC66C7B452D}"/>
              </a:ext>
            </a:extLst>
          </p:cNvPr>
          <p:cNvSpPr/>
          <p:nvPr/>
        </p:nvSpPr>
        <p:spPr>
          <a:xfrm>
            <a:off x="4561929" y="473832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4" name="Elbow Connector 63">
            <a:extLst>
              <a:ext uri="{FF2B5EF4-FFF2-40B4-BE49-F238E27FC236}">
                <a16:creationId xmlns:a16="http://schemas.microsoft.com/office/drawing/2014/main" id="{AB06B4D7-5772-4A31-9703-7E1D3C8FD1D2}"/>
              </a:ext>
            </a:extLst>
          </p:cNvPr>
          <p:cNvCxnSpPr>
            <a:cxnSpLocks/>
            <a:stCxn id="103" idx="3"/>
            <a:endCxn id="215" idx="1"/>
          </p:cNvCxnSpPr>
          <p:nvPr/>
        </p:nvCxnSpPr>
        <p:spPr>
          <a:xfrm flipV="1">
            <a:off x="4797977" y="4821693"/>
            <a:ext cx="399257" cy="332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A29332C-EF4C-480A-A3DD-79FC02C7AAC2}"/>
              </a:ext>
            </a:extLst>
          </p:cNvPr>
          <p:cNvSpPr txBox="1"/>
          <p:nvPr/>
        </p:nvSpPr>
        <p:spPr>
          <a:xfrm>
            <a:off x="4535232" y="454436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0" name="Flowchart: Decision 96">
            <a:extLst>
              <a:ext uri="{FF2B5EF4-FFF2-40B4-BE49-F238E27FC236}">
                <a16:creationId xmlns:a16="http://schemas.microsoft.com/office/drawing/2014/main" id="{024F3240-0CC7-4DB7-AB52-1146C8F06503}"/>
              </a:ext>
            </a:extLst>
          </p:cNvPr>
          <p:cNvSpPr/>
          <p:nvPr/>
        </p:nvSpPr>
        <p:spPr>
          <a:xfrm>
            <a:off x="8452640" y="473535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1" name="Rectangle 8">
            <a:extLst>
              <a:ext uri="{FF2B5EF4-FFF2-40B4-BE49-F238E27FC236}">
                <a16:creationId xmlns:a16="http://schemas.microsoft.com/office/drawing/2014/main" id="{32420E9D-A511-4D30-B4EE-249B4B50A4F7}"/>
              </a:ext>
            </a:extLst>
          </p:cNvPr>
          <p:cNvSpPr/>
          <p:nvPr/>
        </p:nvSpPr>
        <p:spPr>
          <a:xfrm>
            <a:off x="9070559" y="4361956"/>
            <a:ext cx="126282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EncryptedName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2" name="Rectangle 8">
            <a:extLst>
              <a:ext uri="{FF2B5EF4-FFF2-40B4-BE49-F238E27FC236}">
                <a16:creationId xmlns:a16="http://schemas.microsoft.com/office/drawing/2014/main" id="{7DCD12C5-4F35-4C1E-A62A-73408347940A}"/>
              </a:ext>
            </a:extLst>
          </p:cNvPr>
          <p:cNvSpPr/>
          <p:nvPr/>
        </p:nvSpPr>
        <p:spPr>
          <a:xfrm>
            <a:off x="9072434" y="4682544"/>
            <a:ext cx="126282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EncryptedDate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3" name="Rectangle 8">
            <a:extLst>
              <a:ext uri="{FF2B5EF4-FFF2-40B4-BE49-F238E27FC236}">
                <a16:creationId xmlns:a16="http://schemas.microsoft.com/office/drawing/2014/main" id="{1F456832-6384-4BA0-A9B9-CC1E0871716B}"/>
              </a:ext>
            </a:extLst>
          </p:cNvPr>
          <p:cNvSpPr/>
          <p:nvPr/>
        </p:nvSpPr>
        <p:spPr>
          <a:xfrm>
            <a:off x="9072434" y="5005522"/>
            <a:ext cx="126282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EncryptedCategory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5" name="Rectangle 8">
            <a:extLst>
              <a:ext uri="{FF2B5EF4-FFF2-40B4-BE49-F238E27FC236}">
                <a16:creationId xmlns:a16="http://schemas.microsoft.com/office/drawing/2014/main" id="{334758D4-901E-4A0A-82FF-144C44EE6999}"/>
              </a:ext>
            </a:extLst>
          </p:cNvPr>
          <p:cNvSpPr/>
          <p:nvPr/>
        </p:nvSpPr>
        <p:spPr>
          <a:xfrm>
            <a:off x="9072434" y="5328499"/>
            <a:ext cx="126282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EncryptedCost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6" name="Rectangle 8">
            <a:extLst>
              <a:ext uri="{FF2B5EF4-FFF2-40B4-BE49-F238E27FC236}">
                <a16:creationId xmlns:a16="http://schemas.microsoft.com/office/drawing/2014/main" id="{B7706810-0E57-45C2-B082-3C46326EB0E5}"/>
              </a:ext>
            </a:extLst>
          </p:cNvPr>
          <p:cNvSpPr/>
          <p:nvPr/>
        </p:nvSpPr>
        <p:spPr>
          <a:xfrm>
            <a:off x="9072434" y="5654851"/>
            <a:ext cx="126282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EncryptedTag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78">
            <a:extLst>
              <a:ext uri="{FF2B5EF4-FFF2-40B4-BE49-F238E27FC236}">
                <a16:creationId xmlns:a16="http://schemas.microsoft.com/office/drawing/2014/main" id="{C8A90992-46E6-4033-9A5E-DCBB5986B459}"/>
              </a:ext>
            </a:extLst>
          </p:cNvPr>
          <p:cNvCxnSpPr>
            <a:cxnSpLocks/>
          </p:cNvCxnSpPr>
          <p:nvPr/>
        </p:nvCxnSpPr>
        <p:spPr>
          <a:xfrm flipV="1">
            <a:off x="8638032" y="4493936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1" name="Elbow Connector 80">
            <a:extLst>
              <a:ext uri="{FF2B5EF4-FFF2-40B4-BE49-F238E27FC236}">
                <a16:creationId xmlns:a16="http://schemas.microsoft.com/office/drawing/2014/main" id="{DDEA6D5D-B67D-4C91-A54E-3099820F6891}"/>
              </a:ext>
            </a:extLst>
          </p:cNvPr>
          <p:cNvCxnSpPr>
            <a:cxnSpLocks/>
          </p:cNvCxnSpPr>
          <p:nvPr/>
        </p:nvCxnSpPr>
        <p:spPr>
          <a:xfrm flipV="1">
            <a:off x="8638032" y="4817223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83">
            <a:extLst>
              <a:ext uri="{FF2B5EF4-FFF2-40B4-BE49-F238E27FC236}">
                <a16:creationId xmlns:a16="http://schemas.microsoft.com/office/drawing/2014/main" id="{5A7CA9D0-D7B1-432E-9748-ED98614C9EC8}"/>
              </a:ext>
            </a:extLst>
          </p:cNvPr>
          <p:cNvCxnSpPr>
            <a:cxnSpLocks/>
          </p:cNvCxnSpPr>
          <p:nvPr/>
        </p:nvCxnSpPr>
        <p:spPr>
          <a:xfrm>
            <a:off x="8638032" y="4822006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5" name="Elbow Connector 85">
            <a:extLst>
              <a:ext uri="{FF2B5EF4-FFF2-40B4-BE49-F238E27FC236}">
                <a16:creationId xmlns:a16="http://schemas.microsoft.com/office/drawing/2014/main" id="{0748B171-13FC-4B44-A59C-F252C8B65059}"/>
              </a:ext>
            </a:extLst>
          </p:cNvPr>
          <p:cNvCxnSpPr>
            <a:cxnSpLocks/>
          </p:cNvCxnSpPr>
          <p:nvPr/>
        </p:nvCxnSpPr>
        <p:spPr>
          <a:xfrm>
            <a:off x="8638032" y="4822006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6" name="Elbow Connector 78">
            <a:extLst>
              <a:ext uri="{FF2B5EF4-FFF2-40B4-BE49-F238E27FC236}">
                <a16:creationId xmlns:a16="http://schemas.microsoft.com/office/drawing/2014/main" id="{193A68EC-CBA7-44C1-8FB2-48CE757C0658}"/>
              </a:ext>
            </a:extLst>
          </p:cNvPr>
          <p:cNvCxnSpPr>
            <a:cxnSpLocks/>
            <a:endCxn id="140" idx="1"/>
          </p:cNvCxnSpPr>
          <p:nvPr/>
        </p:nvCxnSpPr>
        <p:spPr>
          <a:xfrm>
            <a:off x="10376592" y="4486647"/>
            <a:ext cx="667032" cy="338372"/>
          </a:xfrm>
          <a:prstGeom prst="bentConnector3">
            <a:avLst>
              <a:gd name="adj1" fmla="val 27153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80">
            <a:extLst>
              <a:ext uri="{FF2B5EF4-FFF2-40B4-BE49-F238E27FC236}">
                <a16:creationId xmlns:a16="http://schemas.microsoft.com/office/drawing/2014/main" id="{EE8C0C01-8712-455D-B0E2-9325E2583A31}"/>
              </a:ext>
            </a:extLst>
          </p:cNvPr>
          <p:cNvCxnSpPr>
            <a:cxnSpLocks/>
            <a:stCxn id="112" idx="3"/>
            <a:endCxn id="140" idx="1"/>
          </p:cNvCxnSpPr>
          <p:nvPr/>
        </p:nvCxnSpPr>
        <p:spPr>
          <a:xfrm flipV="1">
            <a:off x="10335256" y="4825019"/>
            <a:ext cx="708368" cy="417"/>
          </a:xfrm>
          <a:prstGeom prst="bentConnector3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8" name="Elbow Connector 83">
            <a:extLst>
              <a:ext uri="{FF2B5EF4-FFF2-40B4-BE49-F238E27FC236}">
                <a16:creationId xmlns:a16="http://schemas.microsoft.com/office/drawing/2014/main" id="{172E5409-E59A-4DD9-BB43-43FFB8A76E48}"/>
              </a:ext>
            </a:extLst>
          </p:cNvPr>
          <p:cNvCxnSpPr>
            <a:cxnSpLocks/>
            <a:endCxn id="140" idx="1"/>
          </p:cNvCxnSpPr>
          <p:nvPr/>
        </p:nvCxnSpPr>
        <p:spPr>
          <a:xfrm flipV="1">
            <a:off x="10376592" y="4825019"/>
            <a:ext cx="667032" cy="307894"/>
          </a:xfrm>
          <a:prstGeom prst="bentConnector3">
            <a:avLst>
              <a:gd name="adj1" fmla="val 27153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9" name="Elbow Connector 85">
            <a:extLst>
              <a:ext uri="{FF2B5EF4-FFF2-40B4-BE49-F238E27FC236}">
                <a16:creationId xmlns:a16="http://schemas.microsoft.com/office/drawing/2014/main" id="{F23E0581-ACAE-4A95-BADA-5A70121994B1}"/>
              </a:ext>
            </a:extLst>
          </p:cNvPr>
          <p:cNvCxnSpPr>
            <a:cxnSpLocks/>
          </p:cNvCxnSpPr>
          <p:nvPr/>
        </p:nvCxnSpPr>
        <p:spPr>
          <a:xfrm flipV="1">
            <a:off x="10344911" y="4821697"/>
            <a:ext cx="698713" cy="634192"/>
          </a:xfrm>
          <a:prstGeom prst="bentConnector3">
            <a:avLst>
              <a:gd name="adj1" fmla="val 3037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0" name="Rectangle 8">
            <a:extLst>
              <a:ext uri="{FF2B5EF4-FFF2-40B4-BE49-F238E27FC236}">
                <a16:creationId xmlns:a16="http://schemas.microsoft.com/office/drawing/2014/main" id="{9F80F549-D66B-48CA-84A7-5B6610E1339C}"/>
              </a:ext>
            </a:extLst>
          </p:cNvPr>
          <p:cNvSpPr/>
          <p:nvPr/>
        </p:nvSpPr>
        <p:spPr>
          <a:xfrm>
            <a:off x="11043624" y="4682127"/>
            <a:ext cx="145517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EncryptedExpenseField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1" name="Isosceles Triangle 102">
            <a:extLst>
              <a:ext uri="{FF2B5EF4-FFF2-40B4-BE49-F238E27FC236}">
                <a16:creationId xmlns:a16="http://schemas.microsoft.com/office/drawing/2014/main" id="{84C02228-3136-43EF-B798-130E23434E27}"/>
              </a:ext>
            </a:extLst>
          </p:cNvPr>
          <p:cNvSpPr/>
          <p:nvPr/>
        </p:nvSpPr>
        <p:spPr>
          <a:xfrm rot="5400000" flipH="1">
            <a:off x="10780318" y="4723925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64" name="Elbow Connector 78">
            <a:extLst>
              <a:ext uri="{FF2B5EF4-FFF2-40B4-BE49-F238E27FC236}">
                <a16:creationId xmlns:a16="http://schemas.microsoft.com/office/drawing/2014/main" id="{C05864FB-4AF7-4E34-97EA-82F126AC7912}"/>
              </a:ext>
            </a:extLst>
          </p:cNvPr>
          <p:cNvCxnSpPr>
            <a:cxnSpLocks/>
          </p:cNvCxnSpPr>
          <p:nvPr/>
        </p:nvCxnSpPr>
        <p:spPr>
          <a:xfrm>
            <a:off x="8452762" y="2698966"/>
            <a:ext cx="667032" cy="338372"/>
          </a:xfrm>
          <a:prstGeom prst="bentConnector3">
            <a:avLst>
              <a:gd name="adj1" fmla="val 27153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5" name="Elbow Connector 80">
            <a:extLst>
              <a:ext uri="{FF2B5EF4-FFF2-40B4-BE49-F238E27FC236}">
                <a16:creationId xmlns:a16="http://schemas.microsoft.com/office/drawing/2014/main" id="{89F7C8EA-6DA5-4DD1-A300-ACA99667EADE}"/>
              </a:ext>
            </a:extLst>
          </p:cNvPr>
          <p:cNvCxnSpPr>
            <a:cxnSpLocks/>
          </p:cNvCxnSpPr>
          <p:nvPr/>
        </p:nvCxnSpPr>
        <p:spPr>
          <a:xfrm flipV="1">
            <a:off x="8411426" y="3037338"/>
            <a:ext cx="708368" cy="417"/>
          </a:xfrm>
          <a:prstGeom prst="bentConnector3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6" name="Elbow Connector 83">
            <a:extLst>
              <a:ext uri="{FF2B5EF4-FFF2-40B4-BE49-F238E27FC236}">
                <a16:creationId xmlns:a16="http://schemas.microsoft.com/office/drawing/2014/main" id="{F0EC0EBA-21AA-49A4-AF4D-DC0EA53113F1}"/>
              </a:ext>
            </a:extLst>
          </p:cNvPr>
          <p:cNvCxnSpPr>
            <a:cxnSpLocks/>
          </p:cNvCxnSpPr>
          <p:nvPr/>
        </p:nvCxnSpPr>
        <p:spPr>
          <a:xfrm flipV="1">
            <a:off x="8452762" y="3037338"/>
            <a:ext cx="667032" cy="307894"/>
          </a:xfrm>
          <a:prstGeom prst="bentConnector3">
            <a:avLst>
              <a:gd name="adj1" fmla="val 27153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7" name="Elbow Connector 85">
            <a:extLst>
              <a:ext uri="{FF2B5EF4-FFF2-40B4-BE49-F238E27FC236}">
                <a16:creationId xmlns:a16="http://schemas.microsoft.com/office/drawing/2014/main" id="{3CC436C6-A87A-47CA-A296-480F0C939B5D}"/>
              </a:ext>
            </a:extLst>
          </p:cNvPr>
          <p:cNvCxnSpPr>
            <a:cxnSpLocks/>
          </p:cNvCxnSpPr>
          <p:nvPr/>
        </p:nvCxnSpPr>
        <p:spPr>
          <a:xfrm flipV="1">
            <a:off x="8421081" y="3034016"/>
            <a:ext cx="698713" cy="634192"/>
          </a:xfrm>
          <a:prstGeom prst="bentConnector3">
            <a:avLst>
              <a:gd name="adj1" fmla="val 3037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8" name="Isosceles Triangle 102">
            <a:extLst>
              <a:ext uri="{FF2B5EF4-FFF2-40B4-BE49-F238E27FC236}">
                <a16:creationId xmlns:a16="http://schemas.microsoft.com/office/drawing/2014/main" id="{AF0DBA42-6F62-4801-B38E-FAB934C8AE7F}"/>
              </a:ext>
            </a:extLst>
          </p:cNvPr>
          <p:cNvSpPr/>
          <p:nvPr/>
        </p:nvSpPr>
        <p:spPr>
          <a:xfrm rot="5400000" flipH="1">
            <a:off x="8856488" y="2936244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75" name="Rectangle 8">
            <a:extLst>
              <a:ext uri="{FF2B5EF4-FFF2-40B4-BE49-F238E27FC236}">
                <a16:creationId xmlns:a16="http://schemas.microsoft.com/office/drawing/2014/main" id="{98240ED5-0C4F-4067-B4CD-E28346EDBBFD}"/>
              </a:ext>
            </a:extLst>
          </p:cNvPr>
          <p:cNvSpPr/>
          <p:nvPr/>
        </p:nvSpPr>
        <p:spPr>
          <a:xfrm>
            <a:off x="9129267" y="2895235"/>
            <a:ext cx="145517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ExpenseField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8B3D13A0-5370-4DBB-A656-3DF1F0C9B2A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03602" y="2274858"/>
            <a:ext cx="2372161" cy="1886004"/>
          </a:xfrm>
          <a:prstGeom prst="bentConnector4">
            <a:avLst>
              <a:gd name="adj1" fmla="val 8915"/>
              <a:gd name="adj2" fmla="val 38766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6813B1EC-5B34-46B3-AEB6-3CBC23592441}"/>
              </a:ext>
            </a:extLst>
          </p:cNvPr>
          <p:cNvCxnSpPr>
            <a:cxnSpLocks/>
            <a:stCxn id="110" idx="3"/>
            <a:endCxn id="116" idx="1"/>
          </p:cNvCxnSpPr>
          <p:nvPr/>
        </p:nvCxnSpPr>
        <p:spPr>
          <a:xfrm>
            <a:off x="8688688" y="4822043"/>
            <a:ext cx="383746" cy="975700"/>
          </a:xfrm>
          <a:prstGeom prst="bentConnector3">
            <a:avLst>
              <a:gd name="adj1" fmla="val 4205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5" name="Rectangle 8">
            <a:extLst>
              <a:ext uri="{FF2B5EF4-FFF2-40B4-BE49-F238E27FC236}">
                <a16:creationId xmlns:a16="http://schemas.microsoft.com/office/drawing/2014/main" id="{8D041509-4418-4D3D-9B44-6D80172DA467}"/>
              </a:ext>
            </a:extLst>
          </p:cNvPr>
          <p:cNvSpPr/>
          <p:nvPr/>
        </p:nvSpPr>
        <p:spPr>
          <a:xfrm>
            <a:off x="5197234" y="4648313"/>
            <a:ext cx="140224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EncrypedExpenseList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22" name="Flowchart: Decision 96">
            <a:extLst>
              <a:ext uri="{FF2B5EF4-FFF2-40B4-BE49-F238E27FC236}">
                <a16:creationId xmlns:a16="http://schemas.microsoft.com/office/drawing/2014/main" id="{F83D9F7A-0AA9-4293-9C3E-8631E1C2B1DA}"/>
              </a:ext>
            </a:extLst>
          </p:cNvPr>
          <p:cNvSpPr/>
          <p:nvPr/>
        </p:nvSpPr>
        <p:spPr>
          <a:xfrm>
            <a:off x="6609135" y="473053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23" name="Elbow Connector 63">
            <a:extLst>
              <a:ext uri="{FF2B5EF4-FFF2-40B4-BE49-F238E27FC236}">
                <a16:creationId xmlns:a16="http://schemas.microsoft.com/office/drawing/2014/main" id="{7EF57187-E8C6-47B9-9906-FDE900E4EA4F}"/>
              </a:ext>
            </a:extLst>
          </p:cNvPr>
          <p:cNvCxnSpPr>
            <a:cxnSpLocks/>
            <a:stCxn id="222" idx="3"/>
            <a:endCxn id="102" idx="1"/>
          </p:cNvCxnSpPr>
          <p:nvPr/>
        </p:nvCxnSpPr>
        <p:spPr>
          <a:xfrm>
            <a:off x="6845183" y="4817223"/>
            <a:ext cx="368305" cy="506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422C36CD-E5DA-413E-AAD8-321E4CC2909A}"/>
              </a:ext>
            </a:extLst>
          </p:cNvPr>
          <p:cNvSpPr txBox="1"/>
          <p:nvPr/>
        </p:nvSpPr>
        <p:spPr>
          <a:xfrm>
            <a:off x="6744772" y="46503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6B51C57E-2376-4821-9F1C-7A655BA0C4F5}"/>
              </a:ext>
            </a:extLst>
          </p:cNvPr>
          <p:cNvSpPr txBox="1"/>
          <p:nvPr/>
        </p:nvSpPr>
        <p:spPr>
          <a:xfrm>
            <a:off x="8838119" y="430224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FCBEA62A-6031-43D0-9BD2-EA87DBE4E962}"/>
              </a:ext>
            </a:extLst>
          </p:cNvPr>
          <p:cNvSpPr txBox="1"/>
          <p:nvPr/>
        </p:nvSpPr>
        <p:spPr>
          <a:xfrm>
            <a:off x="8826793" y="486672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C73A95CA-603B-4E0B-BF13-DC320E9587B7}"/>
              </a:ext>
            </a:extLst>
          </p:cNvPr>
          <p:cNvSpPr txBox="1"/>
          <p:nvPr/>
        </p:nvSpPr>
        <p:spPr>
          <a:xfrm>
            <a:off x="8826793" y="52425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F653CC9F-070B-4BDE-8CE8-81FD5A9BCAD7}"/>
              </a:ext>
            </a:extLst>
          </p:cNvPr>
          <p:cNvSpPr txBox="1"/>
          <p:nvPr/>
        </p:nvSpPr>
        <p:spPr>
          <a:xfrm>
            <a:off x="8826794" y="5622690"/>
            <a:ext cx="186508" cy="2197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5EDF5DE-7297-446C-A46E-A2734CCE9242}"/>
              </a:ext>
            </a:extLst>
          </p:cNvPr>
          <p:cNvSpPr txBox="1"/>
          <p:nvPr/>
        </p:nvSpPr>
        <p:spPr>
          <a:xfrm>
            <a:off x="7466826" y="315049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AD67FD7B-890B-4871-ADBE-DA8C21CE9E22}"/>
              </a:ext>
            </a:extLst>
          </p:cNvPr>
          <p:cNvSpPr txBox="1"/>
          <p:nvPr/>
        </p:nvSpPr>
        <p:spPr>
          <a:xfrm>
            <a:off x="7466825" y="347948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19ABE8A-D918-48A3-B951-CB7564FAA8DD}"/>
              </a:ext>
            </a:extLst>
          </p:cNvPr>
          <p:cNvSpPr txBox="1"/>
          <p:nvPr/>
        </p:nvSpPr>
        <p:spPr>
          <a:xfrm>
            <a:off x="7466244" y="252212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F03C1E7-321A-48C6-8D70-ED18A964188C}"/>
              </a:ext>
            </a:extLst>
          </p:cNvPr>
          <p:cNvSpPr txBox="1"/>
          <p:nvPr/>
        </p:nvSpPr>
        <p:spPr>
          <a:xfrm>
            <a:off x="7466243" y="285111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6" name="Flowchart: Decision 96">
            <a:extLst>
              <a:ext uri="{FF2B5EF4-FFF2-40B4-BE49-F238E27FC236}">
                <a16:creationId xmlns:a16="http://schemas.microsoft.com/office/drawing/2014/main" id="{98ECE193-7E0B-45C8-95F0-66F9CA2503D5}"/>
              </a:ext>
            </a:extLst>
          </p:cNvPr>
          <p:cNvSpPr/>
          <p:nvPr/>
        </p:nvSpPr>
        <p:spPr>
          <a:xfrm rot="16200000">
            <a:off x="3617450" y="443784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7" name="Rectangle 8">
            <a:extLst>
              <a:ext uri="{FF2B5EF4-FFF2-40B4-BE49-F238E27FC236}">
                <a16:creationId xmlns:a16="http://schemas.microsoft.com/office/drawing/2014/main" id="{A4CA2C57-BEE9-4FEC-8CC2-2F868AC6F2F0}"/>
              </a:ext>
            </a:extLst>
          </p:cNvPr>
          <p:cNvSpPr/>
          <p:nvPr/>
        </p:nvSpPr>
        <p:spPr>
          <a:xfrm>
            <a:off x="4560221" y="2363742"/>
            <a:ext cx="1358518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NotificationHandler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8" name="Flowchart: Decision 96">
            <a:extLst>
              <a:ext uri="{FF2B5EF4-FFF2-40B4-BE49-F238E27FC236}">
                <a16:creationId xmlns:a16="http://schemas.microsoft.com/office/drawing/2014/main" id="{D0FFADED-F41A-44E3-9900-8BC89E6CD25B}"/>
              </a:ext>
            </a:extLst>
          </p:cNvPr>
          <p:cNvSpPr/>
          <p:nvPr/>
        </p:nvSpPr>
        <p:spPr>
          <a:xfrm rot="19275448">
            <a:off x="4120729" y="267196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55D15F1-20B8-48B7-A7FD-C8E3E7CEE3B8}"/>
              </a:ext>
            </a:extLst>
          </p:cNvPr>
          <p:cNvCxnSpPr>
            <a:cxnSpLocks/>
          </p:cNvCxnSpPr>
          <p:nvPr/>
        </p:nvCxnSpPr>
        <p:spPr>
          <a:xfrm flipV="1">
            <a:off x="4137829" y="2493105"/>
            <a:ext cx="420182" cy="36638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42953C3-EDC8-4768-AB67-0E8A3336709E}"/>
              </a:ext>
            </a:extLst>
          </p:cNvPr>
          <p:cNvSpPr txBox="1"/>
          <p:nvPr/>
        </p:nvSpPr>
        <p:spPr>
          <a:xfrm>
            <a:off x="4348657" y="2653775"/>
            <a:ext cx="141264" cy="1969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D77A606-559F-4CAE-BD0A-360C560957D2}"/>
              </a:ext>
            </a:extLst>
          </p:cNvPr>
          <p:cNvCxnSpPr>
            <a:endCxn id="93" idx="1"/>
          </p:cNvCxnSpPr>
          <p:nvPr/>
        </p:nvCxnSpPr>
        <p:spPr>
          <a:xfrm>
            <a:off x="2090960" y="4071224"/>
            <a:ext cx="847378" cy="750431"/>
          </a:xfrm>
          <a:prstGeom prst="bentConnector3">
            <a:avLst>
              <a:gd name="adj1" fmla="val 542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E9CE5B1C-0FD6-4AE5-A11B-5369F60F02B8}"/>
              </a:ext>
            </a:extLst>
          </p:cNvPr>
          <p:cNvSpPr txBox="1"/>
          <p:nvPr/>
        </p:nvSpPr>
        <p:spPr>
          <a:xfrm>
            <a:off x="1909353" y="4035215"/>
            <a:ext cx="141264" cy="1969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Isosceles Triangle 102">
            <a:extLst>
              <a:ext uri="{FF2B5EF4-FFF2-40B4-BE49-F238E27FC236}">
                <a16:creationId xmlns:a16="http://schemas.microsoft.com/office/drawing/2014/main" id="{3BC74D5E-27E0-466E-AB96-6F0186BDB570}"/>
              </a:ext>
            </a:extLst>
          </p:cNvPr>
          <p:cNvSpPr/>
          <p:nvPr/>
        </p:nvSpPr>
        <p:spPr>
          <a:xfrm rot="10800000" flipV="1">
            <a:off x="1793095" y="1483009"/>
            <a:ext cx="282387" cy="234790"/>
          </a:xfrm>
          <a:prstGeom prst="triangle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44" name="Flowchart: Decision 96">
            <a:extLst>
              <a:ext uri="{FF2B5EF4-FFF2-40B4-BE49-F238E27FC236}">
                <a16:creationId xmlns:a16="http://schemas.microsoft.com/office/drawing/2014/main" id="{66978988-FE18-4376-A6CA-D49D076C53C2}"/>
              </a:ext>
            </a:extLst>
          </p:cNvPr>
          <p:cNvSpPr/>
          <p:nvPr/>
        </p:nvSpPr>
        <p:spPr>
          <a:xfrm rot="19275448">
            <a:off x="3161499" y="267196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BCFCBB4-55CB-4693-8E75-55EAE8B546F1}"/>
              </a:ext>
            </a:extLst>
          </p:cNvPr>
          <p:cNvCxnSpPr>
            <a:cxnSpLocks/>
            <a:endCxn id="73" idx="1"/>
          </p:cNvCxnSpPr>
          <p:nvPr/>
        </p:nvCxnSpPr>
        <p:spPr>
          <a:xfrm flipV="1">
            <a:off x="3308843" y="1550672"/>
            <a:ext cx="1246955" cy="119172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02F8270-FBB2-4119-8890-099AE34344A4}"/>
              </a:ext>
            </a:extLst>
          </p:cNvPr>
          <p:cNvSpPr txBox="1"/>
          <p:nvPr/>
        </p:nvSpPr>
        <p:spPr>
          <a:xfrm>
            <a:off x="3970253" y="2615659"/>
            <a:ext cx="141264" cy="1969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346D2B2-372D-4022-9D51-EEB288A203A0}"/>
              </a:ext>
            </a:extLst>
          </p:cNvPr>
          <p:cNvSpPr txBox="1"/>
          <p:nvPr/>
        </p:nvSpPr>
        <p:spPr>
          <a:xfrm>
            <a:off x="3397122" y="2633817"/>
            <a:ext cx="141264" cy="1969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18FE85F5-0A05-40D3-B822-2AE0BB6221C5}"/>
              </a:ext>
            </a:extLst>
          </p:cNvPr>
          <p:cNvCxnSpPr>
            <a:endCxn id="127" idx="3"/>
          </p:cNvCxnSpPr>
          <p:nvPr/>
        </p:nvCxnSpPr>
        <p:spPr>
          <a:xfrm rot="5400000">
            <a:off x="5859128" y="2091390"/>
            <a:ext cx="514161" cy="39493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F17E6661-E9C0-4363-B6D6-0D855E9798AA}"/>
              </a:ext>
            </a:extLst>
          </p:cNvPr>
          <p:cNvCxnSpPr>
            <a:endCxn id="73" idx="3"/>
          </p:cNvCxnSpPr>
          <p:nvPr/>
        </p:nvCxnSpPr>
        <p:spPr>
          <a:xfrm rot="10800000">
            <a:off x="5616481" y="1550672"/>
            <a:ext cx="697196" cy="477368"/>
          </a:xfrm>
          <a:prstGeom prst="bentConnector3">
            <a:avLst>
              <a:gd name="adj1" fmla="val 47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6" name="Rectangle 8">
            <a:extLst>
              <a:ext uri="{FF2B5EF4-FFF2-40B4-BE49-F238E27FC236}">
                <a16:creationId xmlns:a16="http://schemas.microsoft.com/office/drawing/2014/main" id="{FD458B3B-3924-430A-B355-44DCAE03E61E}"/>
              </a:ext>
            </a:extLst>
          </p:cNvPr>
          <p:cNvSpPr/>
          <p:nvPr/>
        </p:nvSpPr>
        <p:spPr>
          <a:xfrm>
            <a:off x="4546321" y="906191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Password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0" name="Flowchart: Decision 96">
            <a:extLst>
              <a:ext uri="{FF2B5EF4-FFF2-40B4-BE49-F238E27FC236}">
                <a16:creationId xmlns:a16="http://schemas.microsoft.com/office/drawing/2014/main" id="{AB744B0D-7672-446B-98E3-65388A78D2F7}"/>
              </a:ext>
            </a:extLst>
          </p:cNvPr>
          <p:cNvSpPr/>
          <p:nvPr/>
        </p:nvSpPr>
        <p:spPr>
          <a:xfrm rot="19275448">
            <a:off x="2935783" y="26659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0E07241-A307-42B4-B2EA-3B1CE83EDB1F}"/>
              </a:ext>
            </a:extLst>
          </p:cNvPr>
          <p:cNvCxnSpPr>
            <a:cxnSpLocks/>
            <a:stCxn id="130" idx="3"/>
            <a:endCxn id="126" idx="1"/>
          </p:cNvCxnSpPr>
          <p:nvPr/>
        </p:nvCxnSpPr>
        <p:spPr>
          <a:xfrm flipV="1">
            <a:off x="3145862" y="1088389"/>
            <a:ext cx="1400459" cy="159037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0867E1FC-509D-425E-BD28-6EEE79C7933E}"/>
              </a:ext>
            </a:extLst>
          </p:cNvPr>
          <p:cNvSpPr txBox="1"/>
          <p:nvPr/>
        </p:nvSpPr>
        <p:spPr>
          <a:xfrm>
            <a:off x="2913849" y="2459659"/>
            <a:ext cx="294172" cy="1397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11943AD-4BE2-442A-B1C5-3BA229CDC0DF}"/>
              </a:ext>
            </a:extLst>
          </p:cNvPr>
          <p:cNvSpPr txBox="1"/>
          <p:nvPr/>
        </p:nvSpPr>
        <p:spPr>
          <a:xfrm>
            <a:off x="5734022" y="133525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93EF236-97BD-4787-B1A2-41AFD3FE4F48}"/>
              </a:ext>
            </a:extLst>
          </p:cNvPr>
          <p:cNvSpPr txBox="1"/>
          <p:nvPr/>
        </p:nvSpPr>
        <p:spPr>
          <a:xfrm>
            <a:off x="5803728" y="180643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571866B-66D5-4791-8282-EEC3E2776FA5}"/>
              </a:ext>
            </a:extLst>
          </p:cNvPr>
          <p:cNvSpPr txBox="1"/>
          <p:nvPr/>
        </p:nvSpPr>
        <p:spPr>
          <a:xfrm>
            <a:off x="6039675" y="231768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A6AEC43-54D7-4FC8-B617-2D03171EDC3C}"/>
              </a:ext>
            </a:extLst>
          </p:cNvPr>
          <p:cNvSpPr txBox="1"/>
          <p:nvPr/>
        </p:nvSpPr>
        <p:spPr>
          <a:xfrm>
            <a:off x="5775822" y="845280"/>
            <a:ext cx="359434" cy="609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C8B55EF6-5D43-4757-8903-2121EA51A666}"/>
              </a:ext>
            </a:extLst>
          </p:cNvPr>
          <p:cNvCxnSpPr>
            <a:cxnSpLocks/>
            <a:endCxn id="126" idx="3"/>
          </p:cNvCxnSpPr>
          <p:nvPr/>
        </p:nvCxnSpPr>
        <p:spPr>
          <a:xfrm rot="16200000" flipV="1">
            <a:off x="5488950" y="1206443"/>
            <a:ext cx="942782" cy="7066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40F9545B-B4BB-45AA-9735-0F5FC5B5CC4D}"/>
              </a:ext>
            </a:extLst>
          </p:cNvPr>
          <p:cNvSpPr txBox="1"/>
          <p:nvPr/>
        </p:nvSpPr>
        <p:spPr>
          <a:xfrm>
            <a:off x="8838119" y="462511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65">
            <a:extLst>
              <a:ext uri="{FF2B5EF4-FFF2-40B4-BE49-F238E27FC236}">
                <a16:creationId xmlns:a16="http://schemas.microsoft.com/office/drawing/2014/main" id="{8A684EA8-1344-4BD1-8F5C-AFF1577A7068}"/>
              </a:ext>
            </a:extLst>
          </p:cNvPr>
          <p:cNvSpPr/>
          <p:nvPr/>
        </p:nvSpPr>
        <p:spPr>
          <a:xfrm>
            <a:off x="947282" y="2209800"/>
            <a:ext cx="10254118" cy="2438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0118D99D-20E4-4E53-8DD4-031DB4F23DCA}"/>
              </a:ext>
            </a:extLst>
          </p:cNvPr>
          <p:cNvSpPr/>
          <p:nvPr/>
        </p:nvSpPr>
        <p:spPr>
          <a:xfrm>
            <a:off x="1219200" y="2971800"/>
            <a:ext cx="160448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EncryptedExpenseTracker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4201B1-59E4-48FC-A284-8BCE251B1C5B}"/>
              </a:ext>
            </a:extLst>
          </p:cNvPr>
          <p:cNvSpPr txBox="1"/>
          <p:nvPr/>
        </p:nvSpPr>
        <p:spPr>
          <a:xfrm>
            <a:off x="2435592" y="301108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ECF21A7-434E-4BFD-AD3A-51FF80CFB321}"/>
              </a:ext>
            </a:extLst>
          </p:cNvPr>
          <p:cNvSpPr/>
          <p:nvPr/>
        </p:nvSpPr>
        <p:spPr>
          <a:xfrm>
            <a:off x="5494350" y="2972430"/>
            <a:ext cx="121652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EncryptedExpense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" name="Flowchart: Decision 96">
            <a:extLst>
              <a:ext uri="{FF2B5EF4-FFF2-40B4-BE49-F238E27FC236}">
                <a16:creationId xmlns:a16="http://schemas.microsoft.com/office/drawing/2014/main" id="{664A956C-B44C-4EDB-A14D-D0984B592FB8}"/>
              </a:ext>
            </a:extLst>
          </p:cNvPr>
          <p:cNvSpPr/>
          <p:nvPr/>
        </p:nvSpPr>
        <p:spPr>
          <a:xfrm>
            <a:off x="2842791" y="306185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" name="Elbow Connector 63">
            <a:extLst>
              <a:ext uri="{FF2B5EF4-FFF2-40B4-BE49-F238E27FC236}">
                <a16:creationId xmlns:a16="http://schemas.microsoft.com/office/drawing/2014/main" id="{487FA634-C028-489C-A063-8A833ADAB529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 flipV="1">
            <a:off x="3078839" y="3145218"/>
            <a:ext cx="399257" cy="332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60D8E4-D59A-4AAE-8993-8542A914C990}"/>
              </a:ext>
            </a:extLst>
          </p:cNvPr>
          <p:cNvSpPr txBox="1"/>
          <p:nvPr/>
        </p:nvSpPr>
        <p:spPr>
          <a:xfrm>
            <a:off x="3259314" y="256486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" name="Flowchart: Decision 96">
            <a:extLst>
              <a:ext uri="{FF2B5EF4-FFF2-40B4-BE49-F238E27FC236}">
                <a16:creationId xmlns:a16="http://schemas.microsoft.com/office/drawing/2014/main" id="{8256DCA8-B193-4C63-9978-F446165A5044}"/>
              </a:ext>
            </a:extLst>
          </p:cNvPr>
          <p:cNvSpPr/>
          <p:nvPr/>
        </p:nvSpPr>
        <p:spPr>
          <a:xfrm>
            <a:off x="6733502" y="305887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7F0E0A-8EDF-4203-8ABA-B91683CC2AAE}"/>
              </a:ext>
            </a:extLst>
          </p:cNvPr>
          <p:cNvSpPr/>
          <p:nvPr/>
        </p:nvSpPr>
        <p:spPr>
          <a:xfrm>
            <a:off x="7351421" y="2685481"/>
            <a:ext cx="126282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EncryptedName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923978B-D5FE-4056-9F13-E660D1100A84}"/>
              </a:ext>
            </a:extLst>
          </p:cNvPr>
          <p:cNvSpPr/>
          <p:nvPr/>
        </p:nvSpPr>
        <p:spPr>
          <a:xfrm>
            <a:off x="7353296" y="3006069"/>
            <a:ext cx="126282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EncryptedDate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FFD4E178-EBEB-4616-8DC7-9469F596B917}"/>
              </a:ext>
            </a:extLst>
          </p:cNvPr>
          <p:cNvSpPr/>
          <p:nvPr/>
        </p:nvSpPr>
        <p:spPr>
          <a:xfrm>
            <a:off x="7353296" y="3329047"/>
            <a:ext cx="126282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EncryptedCategory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40E5B798-57F8-4D0B-9807-C301580A72AF}"/>
              </a:ext>
            </a:extLst>
          </p:cNvPr>
          <p:cNvSpPr/>
          <p:nvPr/>
        </p:nvSpPr>
        <p:spPr>
          <a:xfrm>
            <a:off x="7353296" y="3652024"/>
            <a:ext cx="126282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EncryptedCost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70E913C3-CF33-40CD-B5F9-0847235409AC}"/>
              </a:ext>
            </a:extLst>
          </p:cNvPr>
          <p:cNvSpPr/>
          <p:nvPr/>
        </p:nvSpPr>
        <p:spPr>
          <a:xfrm>
            <a:off x="7353296" y="3978376"/>
            <a:ext cx="126282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EncryptedTag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" name="Elbow Connector 78">
            <a:extLst>
              <a:ext uri="{FF2B5EF4-FFF2-40B4-BE49-F238E27FC236}">
                <a16:creationId xmlns:a16="http://schemas.microsoft.com/office/drawing/2014/main" id="{09F3962D-F620-4E78-A624-3174DE255F72}"/>
              </a:ext>
            </a:extLst>
          </p:cNvPr>
          <p:cNvCxnSpPr>
            <a:cxnSpLocks/>
          </p:cNvCxnSpPr>
          <p:nvPr/>
        </p:nvCxnSpPr>
        <p:spPr>
          <a:xfrm flipV="1">
            <a:off x="6918894" y="281746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" name="Elbow Connector 80">
            <a:extLst>
              <a:ext uri="{FF2B5EF4-FFF2-40B4-BE49-F238E27FC236}">
                <a16:creationId xmlns:a16="http://schemas.microsoft.com/office/drawing/2014/main" id="{F71503D1-FA96-481A-BCD2-5047E6AB47CA}"/>
              </a:ext>
            </a:extLst>
          </p:cNvPr>
          <p:cNvCxnSpPr>
            <a:cxnSpLocks/>
          </p:cNvCxnSpPr>
          <p:nvPr/>
        </p:nvCxnSpPr>
        <p:spPr>
          <a:xfrm flipV="1">
            <a:off x="6918894" y="314074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83">
            <a:extLst>
              <a:ext uri="{FF2B5EF4-FFF2-40B4-BE49-F238E27FC236}">
                <a16:creationId xmlns:a16="http://schemas.microsoft.com/office/drawing/2014/main" id="{6CF811D3-FA13-46BA-86F5-0F15DA255B43}"/>
              </a:ext>
            </a:extLst>
          </p:cNvPr>
          <p:cNvCxnSpPr>
            <a:cxnSpLocks/>
          </p:cNvCxnSpPr>
          <p:nvPr/>
        </p:nvCxnSpPr>
        <p:spPr>
          <a:xfrm>
            <a:off x="6918894" y="314553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85">
            <a:extLst>
              <a:ext uri="{FF2B5EF4-FFF2-40B4-BE49-F238E27FC236}">
                <a16:creationId xmlns:a16="http://schemas.microsoft.com/office/drawing/2014/main" id="{F8C6F6DC-CC51-4896-9469-D46EF3C2BEDC}"/>
              </a:ext>
            </a:extLst>
          </p:cNvPr>
          <p:cNvCxnSpPr>
            <a:cxnSpLocks/>
          </p:cNvCxnSpPr>
          <p:nvPr/>
        </p:nvCxnSpPr>
        <p:spPr>
          <a:xfrm>
            <a:off x="6918894" y="314553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Elbow Connector 78">
            <a:extLst>
              <a:ext uri="{FF2B5EF4-FFF2-40B4-BE49-F238E27FC236}">
                <a16:creationId xmlns:a16="http://schemas.microsoft.com/office/drawing/2014/main" id="{3BF15F48-7A82-4089-8887-ABDE72F2E01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8657454" y="2810172"/>
            <a:ext cx="667032" cy="338372"/>
          </a:xfrm>
          <a:prstGeom prst="bentConnector3">
            <a:avLst>
              <a:gd name="adj1" fmla="val 27153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" name="Elbow Connector 80">
            <a:extLst>
              <a:ext uri="{FF2B5EF4-FFF2-40B4-BE49-F238E27FC236}">
                <a16:creationId xmlns:a16="http://schemas.microsoft.com/office/drawing/2014/main" id="{5F247168-D603-4663-98E0-4DFBFC707BB3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 flipV="1">
            <a:off x="8616118" y="3148544"/>
            <a:ext cx="708368" cy="417"/>
          </a:xfrm>
          <a:prstGeom prst="bentConnector3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Elbow Connector 83">
            <a:extLst>
              <a:ext uri="{FF2B5EF4-FFF2-40B4-BE49-F238E27FC236}">
                <a16:creationId xmlns:a16="http://schemas.microsoft.com/office/drawing/2014/main" id="{52382E9F-526F-45E9-93E9-6995123A4D06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8657454" y="3148544"/>
            <a:ext cx="667032" cy="307894"/>
          </a:xfrm>
          <a:prstGeom prst="bentConnector3">
            <a:avLst>
              <a:gd name="adj1" fmla="val 27153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Elbow Connector 85">
            <a:extLst>
              <a:ext uri="{FF2B5EF4-FFF2-40B4-BE49-F238E27FC236}">
                <a16:creationId xmlns:a16="http://schemas.microsoft.com/office/drawing/2014/main" id="{9A67B43A-4BD4-45D2-A69D-9D7F6A67E2D3}"/>
              </a:ext>
            </a:extLst>
          </p:cNvPr>
          <p:cNvCxnSpPr>
            <a:cxnSpLocks/>
          </p:cNvCxnSpPr>
          <p:nvPr/>
        </p:nvCxnSpPr>
        <p:spPr>
          <a:xfrm flipV="1">
            <a:off x="8625773" y="3145222"/>
            <a:ext cx="698713" cy="634192"/>
          </a:xfrm>
          <a:prstGeom prst="bentConnector3">
            <a:avLst>
              <a:gd name="adj1" fmla="val 3037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8">
            <a:extLst>
              <a:ext uri="{FF2B5EF4-FFF2-40B4-BE49-F238E27FC236}">
                <a16:creationId xmlns:a16="http://schemas.microsoft.com/office/drawing/2014/main" id="{4790175E-E8D9-4D40-821A-3FBC90CAD462}"/>
              </a:ext>
            </a:extLst>
          </p:cNvPr>
          <p:cNvSpPr/>
          <p:nvPr/>
        </p:nvSpPr>
        <p:spPr>
          <a:xfrm>
            <a:off x="9324486" y="3005652"/>
            <a:ext cx="145517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EncryptedExpenseField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3" name="Isosceles Triangle 102">
            <a:extLst>
              <a:ext uri="{FF2B5EF4-FFF2-40B4-BE49-F238E27FC236}">
                <a16:creationId xmlns:a16="http://schemas.microsoft.com/office/drawing/2014/main" id="{5529A565-A2CF-484C-A8BC-194A414C04B8}"/>
              </a:ext>
            </a:extLst>
          </p:cNvPr>
          <p:cNvSpPr/>
          <p:nvPr/>
        </p:nvSpPr>
        <p:spPr>
          <a:xfrm rot="5400000" flipH="1">
            <a:off x="9061180" y="3047450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6F0D2B4-E798-45CB-9885-3B00346359AF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6969550" y="3145568"/>
            <a:ext cx="383746" cy="975700"/>
          </a:xfrm>
          <a:prstGeom prst="bentConnector3">
            <a:avLst>
              <a:gd name="adj1" fmla="val 4205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" name="Rectangle 8">
            <a:extLst>
              <a:ext uri="{FF2B5EF4-FFF2-40B4-BE49-F238E27FC236}">
                <a16:creationId xmlns:a16="http://schemas.microsoft.com/office/drawing/2014/main" id="{DEAD1706-56FD-4B2E-8FAE-660284AF7FA4}"/>
              </a:ext>
            </a:extLst>
          </p:cNvPr>
          <p:cNvSpPr/>
          <p:nvPr/>
        </p:nvSpPr>
        <p:spPr>
          <a:xfrm>
            <a:off x="3478096" y="2971838"/>
            <a:ext cx="140224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EncrypedExpenseList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6" name="Flowchart: Decision 96">
            <a:extLst>
              <a:ext uri="{FF2B5EF4-FFF2-40B4-BE49-F238E27FC236}">
                <a16:creationId xmlns:a16="http://schemas.microsoft.com/office/drawing/2014/main" id="{759F1A00-D069-4504-BFDA-A7892E1246D6}"/>
              </a:ext>
            </a:extLst>
          </p:cNvPr>
          <p:cNvSpPr/>
          <p:nvPr/>
        </p:nvSpPr>
        <p:spPr>
          <a:xfrm>
            <a:off x="4889997" y="305405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7" name="Elbow Connector 63">
            <a:extLst>
              <a:ext uri="{FF2B5EF4-FFF2-40B4-BE49-F238E27FC236}">
                <a16:creationId xmlns:a16="http://schemas.microsoft.com/office/drawing/2014/main" id="{1424A63B-BC3A-467A-81F9-5B4937630DBE}"/>
              </a:ext>
            </a:extLst>
          </p:cNvPr>
          <p:cNvCxnSpPr>
            <a:cxnSpLocks/>
            <a:stCxn id="26" idx="3"/>
            <a:endCxn id="4" idx="1"/>
          </p:cNvCxnSpPr>
          <p:nvPr/>
        </p:nvCxnSpPr>
        <p:spPr>
          <a:xfrm>
            <a:off x="5126045" y="3140748"/>
            <a:ext cx="368305" cy="506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39AC375-5033-4923-919A-9C1B70988A65}"/>
              </a:ext>
            </a:extLst>
          </p:cNvPr>
          <p:cNvSpPr txBox="1"/>
          <p:nvPr/>
        </p:nvSpPr>
        <p:spPr>
          <a:xfrm>
            <a:off x="5025634" y="297388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BB510D-B9FC-4AC0-8A81-2C48FE3E596D}"/>
              </a:ext>
            </a:extLst>
          </p:cNvPr>
          <p:cNvSpPr txBox="1"/>
          <p:nvPr/>
        </p:nvSpPr>
        <p:spPr>
          <a:xfrm>
            <a:off x="7107655" y="295723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8991F7-C709-4B4D-B617-9EB382B786FA}"/>
              </a:ext>
            </a:extLst>
          </p:cNvPr>
          <p:cNvSpPr txBox="1"/>
          <p:nvPr/>
        </p:nvSpPr>
        <p:spPr>
          <a:xfrm>
            <a:off x="7107655" y="31902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E65E8E-AEB1-4E2F-B285-7D3C8EFD6C77}"/>
              </a:ext>
            </a:extLst>
          </p:cNvPr>
          <p:cNvSpPr txBox="1"/>
          <p:nvPr/>
        </p:nvSpPr>
        <p:spPr>
          <a:xfrm>
            <a:off x="7107655" y="356607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C908BE-D343-450D-A8BD-D106177CAFD3}"/>
              </a:ext>
            </a:extLst>
          </p:cNvPr>
          <p:cNvSpPr txBox="1"/>
          <p:nvPr/>
        </p:nvSpPr>
        <p:spPr>
          <a:xfrm>
            <a:off x="7107656" y="3946215"/>
            <a:ext cx="186508" cy="2197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A7E8D25F-A75E-4C89-99E1-037EEEBB7564}"/>
              </a:ext>
            </a:extLst>
          </p:cNvPr>
          <p:cNvSpPr/>
          <p:nvPr/>
        </p:nvSpPr>
        <p:spPr>
          <a:xfrm>
            <a:off x="3471113" y="2579633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39DC7C6D-D2AF-4A00-97E6-B870D8B6A00C}"/>
              </a:ext>
            </a:extLst>
          </p:cNvPr>
          <p:cNvSpPr/>
          <p:nvPr/>
        </p:nvSpPr>
        <p:spPr>
          <a:xfrm>
            <a:off x="3474248" y="3344977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TotalBudget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6455698D-FEE3-4262-B99C-DCF459BD8835}"/>
              </a:ext>
            </a:extLst>
          </p:cNvPr>
          <p:cNvSpPr/>
          <p:nvPr/>
        </p:nvSpPr>
        <p:spPr>
          <a:xfrm>
            <a:off x="3473047" y="3735752"/>
            <a:ext cx="1358518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NotificationHandler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7" name="Elbow Connector 63">
            <a:extLst>
              <a:ext uri="{FF2B5EF4-FFF2-40B4-BE49-F238E27FC236}">
                <a16:creationId xmlns:a16="http://schemas.microsoft.com/office/drawing/2014/main" id="{60858CCB-BA5F-49E0-BFB1-CABE0FD828B4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3078838" y="2761831"/>
            <a:ext cx="392275" cy="38671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0" name="Elbow Connector 63">
            <a:extLst>
              <a:ext uri="{FF2B5EF4-FFF2-40B4-BE49-F238E27FC236}">
                <a16:creationId xmlns:a16="http://schemas.microsoft.com/office/drawing/2014/main" id="{82BD0D52-3A53-492E-8F77-EFF1F9319215}"/>
              </a:ext>
            </a:extLst>
          </p:cNvPr>
          <p:cNvCxnSpPr>
            <a:cxnSpLocks/>
            <a:stCxn id="5" idx="3"/>
            <a:endCxn id="35" idx="1"/>
          </p:cNvCxnSpPr>
          <p:nvPr/>
        </p:nvCxnSpPr>
        <p:spPr>
          <a:xfrm>
            <a:off x="3078839" y="3148543"/>
            <a:ext cx="395409" cy="3786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3" name="Elbow Connector 63">
            <a:extLst>
              <a:ext uri="{FF2B5EF4-FFF2-40B4-BE49-F238E27FC236}">
                <a16:creationId xmlns:a16="http://schemas.microsoft.com/office/drawing/2014/main" id="{E21FD1E7-C477-45F4-8E4C-66D872C6641F}"/>
              </a:ext>
            </a:extLst>
          </p:cNvPr>
          <p:cNvCxnSpPr>
            <a:cxnSpLocks/>
            <a:stCxn id="5" idx="3"/>
            <a:endCxn id="36" idx="1"/>
          </p:cNvCxnSpPr>
          <p:nvPr/>
        </p:nvCxnSpPr>
        <p:spPr>
          <a:xfrm>
            <a:off x="3078839" y="3148543"/>
            <a:ext cx="394208" cy="76940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E97FDB3-DFC3-4CCE-BCD1-C2627C65C10D}"/>
              </a:ext>
            </a:extLst>
          </p:cNvPr>
          <p:cNvSpPr txBox="1"/>
          <p:nvPr/>
        </p:nvSpPr>
        <p:spPr>
          <a:xfrm>
            <a:off x="7118953" y="26257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8" name="Rectangle 8">
            <a:extLst>
              <a:ext uri="{FF2B5EF4-FFF2-40B4-BE49-F238E27FC236}">
                <a16:creationId xmlns:a16="http://schemas.microsoft.com/office/drawing/2014/main" id="{0109D1B0-8133-4021-BDF0-21C9F4EE0D16}"/>
              </a:ext>
            </a:extLst>
          </p:cNvPr>
          <p:cNvSpPr/>
          <p:nvPr/>
        </p:nvSpPr>
        <p:spPr>
          <a:xfrm>
            <a:off x="3464470" y="4112829"/>
            <a:ext cx="1358518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Password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B9EDEBD6-63A9-4126-B7B9-BF2A007F3511}"/>
              </a:ext>
            </a:extLst>
          </p:cNvPr>
          <p:cNvCxnSpPr>
            <a:cxnSpLocks/>
            <a:stCxn id="5" idx="3"/>
            <a:endCxn id="58" idx="1"/>
          </p:cNvCxnSpPr>
          <p:nvPr/>
        </p:nvCxnSpPr>
        <p:spPr>
          <a:xfrm>
            <a:off x="3078839" y="3148543"/>
            <a:ext cx="385631" cy="114648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C643DD3-145D-4839-9377-82660DBD58CB}"/>
              </a:ext>
            </a:extLst>
          </p:cNvPr>
          <p:cNvSpPr txBox="1"/>
          <p:nvPr/>
        </p:nvSpPr>
        <p:spPr>
          <a:xfrm>
            <a:off x="3273731" y="291630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B42BD2-EBC2-4641-B8D9-465B13B5757B}"/>
              </a:ext>
            </a:extLst>
          </p:cNvPr>
          <p:cNvSpPr txBox="1"/>
          <p:nvPr/>
        </p:nvSpPr>
        <p:spPr>
          <a:xfrm>
            <a:off x="3250841" y="332835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D49FC8-34C7-4A6A-83EC-2EFD91AA90A9}"/>
              </a:ext>
            </a:extLst>
          </p:cNvPr>
          <p:cNvSpPr txBox="1"/>
          <p:nvPr/>
        </p:nvSpPr>
        <p:spPr>
          <a:xfrm>
            <a:off x="3245978" y="373575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B423116-52FC-4DCC-A517-4EE79F15ECA4}"/>
              </a:ext>
            </a:extLst>
          </p:cNvPr>
          <p:cNvSpPr txBox="1"/>
          <p:nvPr/>
        </p:nvSpPr>
        <p:spPr>
          <a:xfrm>
            <a:off x="3155491" y="4321406"/>
            <a:ext cx="330378" cy="1663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706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100</Words>
  <Application>Microsoft Office PowerPoint</Application>
  <PresentationFormat>On-screen Show (4:3)</PresentationFormat>
  <Paragraphs>85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Jason Chong Yi Sheng</cp:lastModifiedBy>
  <cp:revision>102</cp:revision>
  <dcterms:created xsi:type="dcterms:W3CDTF">2016-07-22T14:33:02Z</dcterms:created>
  <dcterms:modified xsi:type="dcterms:W3CDTF">2018-11-11T17:44:15Z</dcterms:modified>
</cp:coreProperties>
</file>