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546727" y="2264095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n/Lunch… 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504DBEF-CE74-4262-81E7-51D271A913E2}"/>
              </a:ext>
            </a:extLst>
          </p:cNvPr>
          <p:cNvSpPr txBox="1"/>
          <p:nvPr/>
        </p:nvSpPr>
        <p:spPr>
          <a:xfrm>
            <a:off x="2295004" y="275086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85FD08-B3D6-47E3-BA78-B995E84B65DE}"/>
              </a:ext>
            </a:extLst>
          </p:cNvPr>
          <p:cNvSpPr/>
          <p:nvPr/>
        </p:nvSpPr>
        <p:spPr>
          <a:xfrm>
            <a:off x="387404" y="1343857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5346F1-E318-4CF9-B3AB-3AFE29386956}"/>
              </a:ext>
            </a:extLst>
          </p:cNvPr>
          <p:cNvCxnSpPr>
            <a:cxnSpLocks/>
          </p:cNvCxnSpPr>
          <p:nvPr/>
        </p:nvCxnSpPr>
        <p:spPr>
          <a:xfrm flipV="1">
            <a:off x="3717142" y="2043991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BF08E19-A6A0-4386-AC5A-DC8AF3BD8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31667"/>
              </p:ext>
            </p:extLst>
          </p:nvPr>
        </p:nvGraphicFramePr>
        <p:xfrm>
          <a:off x="486493" y="1439659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et0: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C895EA8-FE01-4913-96A5-E2558700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32409"/>
              </p:ext>
            </p:extLst>
          </p:nvPr>
        </p:nvGraphicFramePr>
        <p:xfrm>
          <a:off x="2686351" y="1442974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et1: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90CF8CA-43F8-4C08-8F4F-93985A679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57726"/>
              </p:ext>
            </p:extLst>
          </p:nvPr>
        </p:nvGraphicFramePr>
        <p:xfrm>
          <a:off x="489808" y="3917812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et0: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CB099D81-E3E7-4F56-A304-3ED99994F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061934"/>
              </p:ext>
            </p:extLst>
          </p:nvPr>
        </p:nvGraphicFramePr>
        <p:xfrm>
          <a:off x="2689666" y="3921127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et1: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B516969-6F47-482B-8B87-22009B4F1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00516"/>
              </p:ext>
            </p:extLst>
          </p:nvPr>
        </p:nvGraphicFramePr>
        <p:xfrm>
          <a:off x="4909407" y="3924442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et2: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Jonathan Tan</cp:lastModifiedBy>
  <cp:revision>33</cp:revision>
  <dcterms:created xsi:type="dcterms:W3CDTF">2017-07-27T00:35:51Z</dcterms:created>
  <dcterms:modified xsi:type="dcterms:W3CDTF">2018-11-11T10:00:13Z</dcterms:modified>
</cp:coreProperties>
</file>