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86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8B9-B6CB-4CD1-8F64-2933A7E7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4667-28BB-48EB-B099-95EF9EB6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3116-A9BC-406B-B7FA-299F8C44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58AD-B7B8-4C5E-93E0-04FF78F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6852-8202-4B6D-A558-5F32653D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47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63F-092F-4045-92EE-D629C7FE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FB1A8-B7E7-4918-9D6E-E6A4D4E0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529C-6B2A-412E-9748-3C6909DD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946A-70E6-4CB0-8DE5-A0797067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F96B-D4E7-4511-8B40-A85EAFD0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2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2CDFF-1840-44FD-BD08-82418106F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39E4-9934-4EC3-957E-402118F2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D05B-1E50-42E7-8759-67D47D7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1BAF-B33E-4C31-87AE-04D93C1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62B2-BFD4-4E33-8A7B-F048FE0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8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8F4E-3A84-4886-866F-A914ADDF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6D3D-7466-498C-9BD5-98FFE8B2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E9C8-3433-4DA0-BC5E-5A65536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36D4-C05E-49C4-BBC6-4C0C5288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C300-8A99-4DAC-8C6A-B2E8DCA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8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5B8B-2727-4928-ABE8-1A323E84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4E34-D316-4BB4-B74F-FEDBD230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91E0-CC50-48C9-9052-4FC215A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6CCA-D317-4947-8811-D7B160A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6709-1C0D-4A8B-8622-972BAE3E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18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E7BA-EFA1-4B5B-B6AA-CA3A46FA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7147-09A0-4EEA-91AE-C1F03682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7001E-C663-4985-AE4F-6F6AA165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9B38C-AC3C-4273-AEDE-A743C518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758C-E7D1-41BB-B709-73103BB1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D4647-FD88-4E4A-B691-6E36AC9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CC2F-840A-4DE8-B5E1-E5FDE3E0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C2A7-B394-4E1A-A29E-47DD2FF4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274A-C2CB-46D5-BB70-DC9AD721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5D608-7CEF-47F0-B9F5-B552DE62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1D0BC-B837-46FC-9B36-AEFCFC0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6803-52F4-4663-BF1C-24AAB68B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CF4B1-0605-4471-9DE8-3695271E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5CC2B-A847-4CBA-84E1-280F9C2D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5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75BE-D52A-4549-B5DB-61D59C03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E7846-01C8-4DFA-B134-90DD6445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78101-268F-4007-B1CD-922BD83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6ED3-BE25-4615-B87C-1949233F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8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44EA3-9E17-4813-82E5-84BC896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1BF1-9A05-4761-9A6D-18C33375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00FD-399A-47A6-903F-362E8694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0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B220-2BA8-4A00-A2D3-B678FBB1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0AC-4D86-4F45-AA4D-C77FE4F5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5493A-1D77-4590-9DD1-97F3C2FF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74AB-F74F-413A-8528-33371377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39C6-98CD-4F39-A1DC-72C54F1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2454-2DFD-411D-9272-758F4521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9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B1E2-696A-4B22-A4ED-D32F29C2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F02F-A7CA-4774-B614-B66C8AE41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3D6A-BADF-4237-80AD-23C7D69B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EADE-4376-42A1-9E64-B527D293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2892D-8E11-444F-8B50-C88AE9A8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3B3A-3774-4E21-BC1B-05BB50A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8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893E8-CD38-47DF-9859-EE624ED5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BF28-A02F-4047-BDF8-2842FA11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2E9E-1DC7-4100-8792-B5A3CFB39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1DBF-4689-4318-9FB8-FAD0A99561E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B0DB-FD49-47A9-BBBC-47310FB5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56CF-25CE-41D9-8F0D-E30C0914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2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F27E-DFB4-4CB6-B489-34F455A6D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5BF0-99D9-46DF-8CC3-D78EDDCFD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C505FAB-1290-405F-B8B5-A85CD9B50372}"/>
              </a:ext>
            </a:extLst>
          </p:cNvPr>
          <p:cNvSpPr/>
          <p:nvPr/>
        </p:nvSpPr>
        <p:spPr>
          <a:xfrm>
            <a:off x="-1620688" y="134086"/>
            <a:ext cx="13321480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5EA2BBD7-0C9B-4347-A24F-2478F6856FB9}"/>
              </a:ext>
            </a:extLst>
          </p:cNvPr>
          <p:cNvSpPr/>
          <p:nvPr/>
        </p:nvSpPr>
        <p:spPr>
          <a:xfrm>
            <a:off x="9665345" y="477367"/>
            <a:ext cx="1819423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8E55D418-3BA3-40FD-B5F0-242D355BCB63}"/>
              </a:ext>
            </a:extLst>
          </p:cNvPr>
          <p:cNvSpPr/>
          <p:nvPr/>
        </p:nvSpPr>
        <p:spPr>
          <a:xfrm>
            <a:off x="315385" y="631165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4AD99140-C135-4168-90CE-12BAC9D548CA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8E9FC6AF-88F1-4C6A-A2F8-0FBE442A2365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46545490-2ABC-4BDF-B384-8E3CAB236FA8}"/>
              </a:ext>
            </a:extLst>
          </p:cNvPr>
          <p:cNvSpPr/>
          <p:nvPr/>
        </p:nvSpPr>
        <p:spPr>
          <a:xfrm>
            <a:off x="1119852" y="1563337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2591300-8ECC-422B-A431-F972ABB26271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>
            <a:extLst>
              <a:ext uri="{FF2B5EF4-FFF2-40B4-BE49-F238E27FC236}">
                <a16:creationId xmlns:a16="http://schemas.microsoft.com/office/drawing/2014/main" id="{A9D0A669-D80D-479A-903F-7630E6270781}"/>
              </a:ext>
            </a:extLst>
          </p:cNvPr>
          <p:cNvSpPr/>
          <p:nvPr/>
        </p:nvSpPr>
        <p:spPr>
          <a:xfrm>
            <a:off x="2862501" y="1664080"/>
            <a:ext cx="200096" cy="35696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E98D89E-664F-4915-A17B-B2889624C5F7}"/>
              </a:ext>
            </a:extLst>
          </p:cNvPr>
          <p:cNvSpPr/>
          <p:nvPr/>
        </p:nvSpPr>
        <p:spPr>
          <a:xfrm>
            <a:off x="6413494" y="1170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37C3BF3A-10AB-4DD4-AA0C-5B5126547366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2E4AFC-173A-4606-8258-6377EA487EF9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2219B46-0F9B-4DE8-9660-A514942948C4}"/>
              </a:ext>
            </a:extLst>
          </p:cNvPr>
          <p:cNvCxnSpPr>
            <a:cxnSpLocks/>
          </p:cNvCxnSpPr>
          <p:nvPr/>
        </p:nvCxnSpPr>
        <p:spPr>
          <a:xfrm>
            <a:off x="482526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9C32A4A2-8187-4F76-858E-D57C5025868B}"/>
              </a:ext>
            </a:extLst>
          </p:cNvPr>
          <p:cNvSpPr txBox="1"/>
          <p:nvPr/>
        </p:nvSpPr>
        <p:spPr>
          <a:xfrm>
            <a:off x="3320540" y="52950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37E1D1FD-283F-4AEB-A952-BE2D3F21591E}"/>
              </a:ext>
            </a:extLst>
          </p:cNvPr>
          <p:cNvCxnSpPr>
            <a:cxnSpLocks/>
          </p:cNvCxnSpPr>
          <p:nvPr/>
        </p:nvCxnSpPr>
        <p:spPr>
          <a:xfrm>
            <a:off x="4806661" y="257144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4BC8622B-FF05-415D-8AEE-9E318AEEEEDC}"/>
              </a:ext>
            </a:extLst>
          </p:cNvPr>
          <p:cNvCxnSpPr/>
          <p:nvPr/>
        </p:nvCxnSpPr>
        <p:spPr>
          <a:xfrm flipV="1">
            <a:off x="1265987" y="513625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CA819624-8BCA-4F59-9429-5CBFFBF6516F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F66BD65C-6C93-4D92-8EC4-6A3AA9FDA17F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F37F3198-63C5-4C66-8D99-E13B39A16760}"/>
              </a:ext>
            </a:extLst>
          </p:cNvPr>
          <p:cNvCxnSpPr>
            <a:cxnSpLocks/>
          </p:cNvCxnSpPr>
          <p:nvPr/>
        </p:nvCxnSpPr>
        <p:spPr>
          <a:xfrm>
            <a:off x="1272252" y="5501683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57352740-EE7C-4D86-AC82-AE4EE65088D9}"/>
              </a:ext>
            </a:extLst>
          </p:cNvPr>
          <p:cNvSpPr/>
          <p:nvPr/>
        </p:nvSpPr>
        <p:spPr>
          <a:xfrm>
            <a:off x="6765981" y="5492988"/>
            <a:ext cx="115631" cy="2708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E5744EC2-A9D1-4799-8C66-ADE21DE2204B}"/>
              </a:ext>
            </a:extLst>
          </p:cNvPr>
          <p:cNvCxnSpPr>
            <a:cxnSpLocks/>
            <a:stCxn id="21" idx="2"/>
            <a:endCxn id="49" idx="0"/>
          </p:cNvCxnSpPr>
          <p:nvPr/>
        </p:nvCxnSpPr>
        <p:spPr>
          <a:xfrm>
            <a:off x="10624864" y="1235911"/>
            <a:ext cx="22821" cy="4969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76">
            <a:extLst>
              <a:ext uri="{FF2B5EF4-FFF2-40B4-BE49-F238E27FC236}">
                <a16:creationId xmlns:a16="http://schemas.microsoft.com/office/drawing/2014/main" id="{5BBF6BF1-62A2-48AE-8199-8F681693E533}"/>
              </a:ext>
            </a:extLst>
          </p:cNvPr>
          <p:cNvCxnSpPr>
            <a:cxnSpLocks/>
          </p:cNvCxnSpPr>
          <p:nvPr/>
        </p:nvCxnSpPr>
        <p:spPr>
          <a:xfrm flipV="1">
            <a:off x="1272251" y="8213967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8">
            <a:extLst>
              <a:ext uri="{FF2B5EF4-FFF2-40B4-BE49-F238E27FC236}">
                <a16:creationId xmlns:a16="http://schemas.microsoft.com/office/drawing/2014/main" id="{CCC0B7DF-97F0-48AD-BBDA-61FA4BC5B83C}"/>
              </a:ext>
            </a:extLst>
          </p:cNvPr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27" name="TextBox 79">
            <a:extLst>
              <a:ext uri="{FF2B5EF4-FFF2-40B4-BE49-F238E27FC236}">
                <a16:creationId xmlns:a16="http://schemas.microsoft.com/office/drawing/2014/main" id="{C578E35E-217C-4F8C-A05A-3829D9740E78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28" name="TextBox 81">
            <a:extLst>
              <a:ext uri="{FF2B5EF4-FFF2-40B4-BE49-F238E27FC236}">
                <a16:creationId xmlns:a16="http://schemas.microsoft.com/office/drawing/2014/main" id="{B6354CC7-560F-46C3-8820-72D466B2D542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3238C4ED-F407-4B70-9295-D42B116A177D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Rectangle 85">
            <a:extLst>
              <a:ext uri="{FF2B5EF4-FFF2-40B4-BE49-F238E27FC236}">
                <a16:creationId xmlns:a16="http://schemas.microsoft.com/office/drawing/2014/main" id="{F29E9277-0D3F-4B10-862C-7BC369E95B58}"/>
              </a:ext>
            </a:extLst>
          </p:cNvPr>
          <p:cNvSpPr/>
          <p:nvPr/>
        </p:nvSpPr>
        <p:spPr>
          <a:xfrm>
            <a:off x="7568688" y="777223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89">
            <a:extLst>
              <a:ext uri="{FF2B5EF4-FFF2-40B4-BE49-F238E27FC236}">
                <a16:creationId xmlns:a16="http://schemas.microsoft.com/office/drawing/2014/main" id="{6486B8C1-40C8-47F6-A834-9B5D5498C6D3}"/>
              </a:ext>
            </a:extLst>
          </p:cNvPr>
          <p:cNvCxnSpPr>
            <a:cxnSpLocks/>
          </p:cNvCxnSpPr>
          <p:nvPr/>
        </p:nvCxnSpPr>
        <p:spPr>
          <a:xfrm>
            <a:off x="6868315" y="7950497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CD74FCB9-7AA4-4032-B90C-E6A30566AEF5}"/>
              </a:ext>
            </a:extLst>
          </p:cNvPr>
          <p:cNvSpPr/>
          <p:nvPr/>
        </p:nvSpPr>
        <p:spPr>
          <a:xfrm>
            <a:off x="3850983" y="1192157"/>
            <a:ext cx="1778201" cy="6457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SetRecurringBudgetCommand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02E44106-7DE1-4C49-9DFE-C6E3D5A1196A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44">
            <a:extLst>
              <a:ext uri="{FF2B5EF4-FFF2-40B4-BE49-F238E27FC236}">
                <a16:creationId xmlns:a16="http://schemas.microsoft.com/office/drawing/2014/main" id="{8B1190A0-92D2-4DF6-9BA1-BB459C753196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Connector 45">
            <a:extLst>
              <a:ext uri="{FF2B5EF4-FFF2-40B4-BE49-F238E27FC236}">
                <a16:creationId xmlns:a16="http://schemas.microsoft.com/office/drawing/2014/main" id="{983E410B-1002-479E-BC79-4EE31CA25B12}"/>
              </a:ext>
            </a:extLst>
          </p:cNvPr>
          <p:cNvCxnSpPr>
            <a:cxnSpLocks/>
            <a:stCxn id="35" idx="0"/>
            <a:endCxn id="41" idx="0"/>
          </p:cNvCxnSpPr>
          <p:nvPr/>
        </p:nvCxnSpPr>
        <p:spPr>
          <a:xfrm flipH="1">
            <a:off x="4768435" y="1828802"/>
            <a:ext cx="13436" cy="34049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48">
            <a:extLst>
              <a:ext uri="{FF2B5EF4-FFF2-40B4-BE49-F238E27FC236}">
                <a16:creationId xmlns:a16="http://schemas.microsoft.com/office/drawing/2014/main" id="{5751165C-6FA6-4D11-A0EC-0701E18ED2E6}"/>
              </a:ext>
            </a:extLst>
          </p:cNvPr>
          <p:cNvSpPr/>
          <p:nvPr/>
        </p:nvSpPr>
        <p:spPr>
          <a:xfrm>
            <a:off x="4693564" y="2193730"/>
            <a:ext cx="135332" cy="2986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12">
            <a:extLst>
              <a:ext uri="{FF2B5EF4-FFF2-40B4-BE49-F238E27FC236}">
                <a16:creationId xmlns:a16="http://schemas.microsoft.com/office/drawing/2014/main" id="{3543EAC1-5488-486A-A5F7-E5B028C6053E}"/>
              </a:ext>
            </a:extLst>
          </p:cNvPr>
          <p:cNvCxnSpPr>
            <a:cxnSpLocks/>
          </p:cNvCxnSpPr>
          <p:nvPr/>
        </p:nvCxnSpPr>
        <p:spPr>
          <a:xfrm>
            <a:off x="6798896" y="7534581"/>
            <a:ext cx="3228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9">
            <a:extLst>
              <a:ext uri="{FF2B5EF4-FFF2-40B4-BE49-F238E27FC236}">
                <a16:creationId xmlns:a16="http://schemas.microsoft.com/office/drawing/2014/main" id="{B7709767-6C4D-4BE9-B664-4C03E6986A46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1">
            <a:extLst>
              <a:ext uri="{FF2B5EF4-FFF2-40B4-BE49-F238E27FC236}">
                <a16:creationId xmlns:a16="http://schemas.microsoft.com/office/drawing/2014/main" id="{7898B3C5-B90E-4BF0-8328-90AF3A5F66B0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>
            <a:extLst>
              <a:ext uri="{FF2B5EF4-FFF2-40B4-BE49-F238E27FC236}">
                <a16:creationId xmlns:a16="http://schemas.microsoft.com/office/drawing/2014/main" id="{B96A4849-3F78-40BC-A6E0-DABA7F11E7F4}"/>
              </a:ext>
            </a:extLst>
          </p:cNvPr>
          <p:cNvSpPr txBox="1"/>
          <p:nvPr/>
        </p:nvSpPr>
        <p:spPr>
          <a:xfrm>
            <a:off x="4639233" y="52337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595BB476-984A-4E85-A958-AC1A784EA282}"/>
              </a:ext>
            </a:extLst>
          </p:cNvPr>
          <p:cNvSpPr txBox="1"/>
          <p:nvPr/>
        </p:nvSpPr>
        <p:spPr>
          <a:xfrm>
            <a:off x="4368292" y="1916092"/>
            <a:ext cx="24661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PREFIX_HOURS, PREFIX_MINUTES, </a:t>
            </a:r>
          </a:p>
          <a:p>
            <a:r>
              <a:rPr lang="en-US" sz="1100" dirty="0"/>
              <a:t>PREFIX_SECONDS);</a:t>
            </a: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663919C2-4B19-4A7A-B4C1-41479700B7D4}"/>
              </a:ext>
            </a:extLst>
          </p:cNvPr>
          <p:cNvSpPr/>
          <p:nvPr/>
        </p:nvSpPr>
        <p:spPr>
          <a:xfrm>
            <a:off x="6314732" y="4391989"/>
            <a:ext cx="152431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SetRecurringBudget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4" name="Rectangle 60">
            <a:extLst>
              <a:ext uri="{FF2B5EF4-FFF2-40B4-BE49-F238E27FC236}">
                <a16:creationId xmlns:a16="http://schemas.microsoft.com/office/drawing/2014/main" id="{6E0C1DCE-7B75-407F-852B-974C99F2030F}"/>
              </a:ext>
            </a:extLst>
          </p:cNvPr>
          <p:cNvSpPr/>
          <p:nvPr/>
        </p:nvSpPr>
        <p:spPr>
          <a:xfrm>
            <a:off x="6737136" y="4853527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208853C5-2B6B-4E71-9662-44FA6A59B860}"/>
              </a:ext>
            </a:extLst>
          </p:cNvPr>
          <p:cNvCxnSpPr>
            <a:cxnSpLocks/>
          </p:cNvCxnSpPr>
          <p:nvPr/>
        </p:nvCxnSpPr>
        <p:spPr>
          <a:xfrm flipV="1">
            <a:off x="4848574" y="4731834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2">
            <a:extLst>
              <a:ext uri="{FF2B5EF4-FFF2-40B4-BE49-F238E27FC236}">
                <a16:creationId xmlns:a16="http://schemas.microsoft.com/office/drawing/2014/main" id="{05E5B6E7-7822-4CAF-BAF6-364B43D7A821}"/>
              </a:ext>
            </a:extLst>
          </p:cNvPr>
          <p:cNvCxnSpPr>
            <a:cxnSpLocks/>
          </p:cNvCxnSpPr>
          <p:nvPr/>
        </p:nvCxnSpPr>
        <p:spPr>
          <a:xfrm>
            <a:off x="4808591" y="4922000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5">
            <a:extLst>
              <a:ext uri="{FF2B5EF4-FFF2-40B4-BE49-F238E27FC236}">
                <a16:creationId xmlns:a16="http://schemas.microsoft.com/office/drawing/2014/main" id="{A6D77414-6579-49D3-A38E-27BD08F1C85A}"/>
              </a:ext>
            </a:extLst>
          </p:cNvPr>
          <p:cNvCxnSpPr>
            <a:cxnSpLocks/>
          </p:cNvCxnSpPr>
          <p:nvPr/>
        </p:nvCxnSpPr>
        <p:spPr>
          <a:xfrm>
            <a:off x="3040221" y="5059772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7">
            <a:extLst>
              <a:ext uri="{FF2B5EF4-FFF2-40B4-BE49-F238E27FC236}">
                <a16:creationId xmlns:a16="http://schemas.microsoft.com/office/drawing/2014/main" id="{E789DD7B-B464-4E99-97F4-7E80C18AB460}"/>
              </a:ext>
            </a:extLst>
          </p:cNvPr>
          <p:cNvSpPr txBox="1"/>
          <p:nvPr/>
        </p:nvSpPr>
        <p:spPr>
          <a:xfrm>
            <a:off x="4964818" y="4316782"/>
            <a:ext cx="1291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 err="1"/>
              <a:t>SetRecurringBudgetCommand</a:t>
            </a:r>
            <a:r>
              <a:rPr lang="en-US" sz="800" dirty="0"/>
              <a:t>(</a:t>
            </a:r>
            <a:r>
              <a:rPr lang="en-US" sz="800" dirty="0" err="1"/>
              <a:t>hours+minutes+seconds</a:t>
            </a:r>
            <a:r>
              <a:rPr lang="en-US" sz="800"/>
              <a:t>)</a:t>
            </a:r>
            <a:endParaRPr lang="en-US" sz="800" dirty="0"/>
          </a:p>
          <a:p>
            <a:pPr algn="l"/>
            <a:endParaRPr lang="en-US" sz="800" dirty="0"/>
          </a:p>
        </p:txBody>
      </p:sp>
      <p:sp>
        <p:nvSpPr>
          <p:cNvPr id="49" name="Rectangle 73">
            <a:extLst>
              <a:ext uri="{FF2B5EF4-FFF2-40B4-BE49-F238E27FC236}">
                <a16:creationId xmlns:a16="http://schemas.microsoft.com/office/drawing/2014/main" id="{F3FFA9F6-767D-4D32-BC2D-672D46C6D744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84">
            <a:extLst>
              <a:ext uri="{FF2B5EF4-FFF2-40B4-BE49-F238E27FC236}">
                <a16:creationId xmlns:a16="http://schemas.microsoft.com/office/drawing/2014/main" id="{1AE7655A-0457-4C39-9EE5-CBFC1C395C3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86">
            <a:extLst>
              <a:ext uri="{FF2B5EF4-FFF2-40B4-BE49-F238E27FC236}">
                <a16:creationId xmlns:a16="http://schemas.microsoft.com/office/drawing/2014/main" id="{2FB11176-6849-4605-BEEE-1E126667CD3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5">
            <a:extLst>
              <a:ext uri="{FF2B5EF4-FFF2-40B4-BE49-F238E27FC236}">
                <a16:creationId xmlns:a16="http://schemas.microsoft.com/office/drawing/2014/main" id="{F4386415-284C-4E2C-8C2A-33F3AFBCA99B}"/>
              </a:ext>
            </a:extLst>
          </p:cNvPr>
          <p:cNvSpPr txBox="1"/>
          <p:nvPr/>
        </p:nvSpPr>
        <p:spPr>
          <a:xfrm>
            <a:off x="-1823172" y="1125878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</a:t>
            </a:r>
            <a:r>
              <a:rPr lang="en-US" sz="1400" dirty="0" err="1">
                <a:solidFill>
                  <a:srgbClr val="0070C0"/>
                </a:solidFill>
              </a:rPr>
              <a:t>hrs</a:t>
            </a:r>
            <a:r>
              <a:rPr lang="en-US" sz="1400" dirty="0">
                <a:solidFill>
                  <a:srgbClr val="0070C0"/>
                </a:solidFill>
              </a:rPr>
              <a:t>/1 min/1 sec/1”)</a:t>
            </a:r>
          </a:p>
        </p:txBody>
      </p:sp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5AEA50D5-E1AE-437F-91DC-C9B4B1FCB2E0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8AD5D0E-9ECB-4C4B-8F58-175C4FCA3222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5" name="TextBox 81">
            <a:extLst>
              <a:ext uri="{FF2B5EF4-FFF2-40B4-BE49-F238E27FC236}">
                <a16:creationId xmlns:a16="http://schemas.microsoft.com/office/drawing/2014/main" id="{D866BBDC-8E5C-4917-BDA2-BD37819DA734}"/>
              </a:ext>
            </a:extLst>
          </p:cNvPr>
          <p:cNvSpPr txBox="1"/>
          <p:nvPr/>
        </p:nvSpPr>
        <p:spPr>
          <a:xfrm>
            <a:off x="5164689" y="2570325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keywordsMap</a:t>
            </a:r>
            <a:endParaRPr lang="en-US" sz="1100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1FFC91A7-CD6B-44FA-85F1-F20C7DAA5A4B}"/>
              </a:ext>
            </a:extLst>
          </p:cNvPr>
          <p:cNvSpPr/>
          <p:nvPr/>
        </p:nvSpPr>
        <p:spPr>
          <a:xfrm>
            <a:off x="7107991" y="730381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45">
            <a:extLst>
              <a:ext uri="{FF2B5EF4-FFF2-40B4-BE49-F238E27FC236}">
                <a16:creationId xmlns:a16="http://schemas.microsoft.com/office/drawing/2014/main" id="{7BF3946E-8DE6-4A9C-8C51-0F255ACAF54E}"/>
              </a:ext>
            </a:extLst>
          </p:cNvPr>
          <p:cNvCxnSpPr>
            <a:cxnSpLocks/>
          </p:cNvCxnSpPr>
          <p:nvPr/>
        </p:nvCxnSpPr>
        <p:spPr>
          <a:xfrm>
            <a:off x="6828736" y="4993270"/>
            <a:ext cx="5702" cy="4658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7">
            <a:extLst>
              <a:ext uri="{FF2B5EF4-FFF2-40B4-BE49-F238E27FC236}">
                <a16:creationId xmlns:a16="http://schemas.microsoft.com/office/drawing/2014/main" id="{10CF3131-C66B-46AF-8182-6FA5669B5C3C}"/>
              </a:ext>
            </a:extLst>
          </p:cNvPr>
          <p:cNvSpPr txBox="1"/>
          <p:nvPr/>
        </p:nvSpPr>
        <p:spPr>
          <a:xfrm>
            <a:off x="7010814" y="5984814"/>
            <a:ext cx="29179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setRecurrenceFrequency</a:t>
            </a:r>
            <a:r>
              <a:rPr lang="en-US" sz="1100" dirty="0">
                <a:solidFill>
                  <a:schemeClr val="accent4"/>
                </a:solidFill>
              </a:rPr>
              <a:t>(</a:t>
            </a:r>
            <a:r>
              <a:rPr lang="en-US" sz="1100" dirty="0" err="1">
                <a:solidFill>
                  <a:schemeClr val="accent4"/>
                </a:solidFill>
              </a:rPr>
              <a:t>recurrenceFrequency</a:t>
            </a:r>
            <a:r>
              <a:rPr lang="en-US" sz="1100" dirty="0">
                <a:solidFill>
                  <a:schemeClr val="accent4"/>
                </a:solidFill>
              </a:rPr>
              <a:t>)</a:t>
            </a:r>
          </a:p>
        </p:txBody>
      </p:sp>
      <p:cxnSp>
        <p:nvCxnSpPr>
          <p:cNvPr id="65" name="Curved Connector 12">
            <a:extLst>
              <a:ext uri="{FF2B5EF4-FFF2-40B4-BE49-F238E27FC236}">
                <a16:creationId xmlns:a16="http://schemas.microsoft.com/office/drawing/2014/main" id="{037FD7DF-4FA3-493B-A57D-AC483B7F258A}"/>
              </a:ext>
            </a:extLst>
          </p:cNvPr>
          <p:cNvCxnSpPr/>
          <p:nvPr/>
        </p:nvCxnSpPr>
        <p:spPr>
          <a:xfrm rot="16200000" flipH="1">
            <a:off x="4829022" y="3059675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1">
            <a:extLst>
              <a:ext uri="{FF2B5EF4-FFF2-40B4-BE49-F238E27FC236}">
                <a16:creationId xmlns:a16="http://schemas.microsoft.com/office/drawing/2014/main" id="{2BAB5F6B-F1AB-481C-9B02-E40B6632D92C}"/>
              </a:ext>
            </a:extLst>
          </p:cNvPr>
          <p:cNvSpPr txBox="1"/>
          <p:nvPr/>
        </p:nvSpPr>
        <p:spPr>
          <a:xfrm>
            <a:off x="5175823" y="2766147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areAnyPrefixesPresent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CCBD1080-6AF5-4913-8571-778EB331D303}"/>
              </a:ext>
            </a:extLst>
          </p:cNvPr>
          <p:cNvSpPr/>
          <p:nvPr/>
        </p:nvSpPr>
        <p:spPr>
          <a:xfrm>
            <a:off x="8455260" y="102653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45">
            <a:extLst>
              <a:ext uri="{FF2B5EF4-FFF2-40B4-BE49-F238E27FC236}">
                <a16:creationId xmlns:a16="http://schemas.microsoft.com/office/drawing/2014/main" id="{A38C4CF2-4690-4348-BB2F-8076F9CDE6D1}"/>
              </a:ext>
            </a:extLst>
          </p:cNvPr>
          <p:cNvCxnSpPr>
            <a:cxnSpLocks/>
          </p:cNvCxnSpPr>
          <p:nvPr/>
        </p:nvCxnSpPr>
        <p:spPr>
          <a:xfrm>
            <a:off x="9002077" y="1523321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48">
            <a:extLst>
              <a:ext uri="{FF2B5EF4-FFF2-40B4-BE49-F238E27FC236}">
                <a16:creationId xmlns:a16="http://schemas.microsoft.com/office/drawing/2014/main" id="{846399F9-56AC-4BE2-B49B-0EA8DA618FA5}"/>
              </a:ext>
            </a:extLst>
          </p:cNvPr>
          <p:cNvSpPr/>
          <p:nvPr/>
        </p:nvSpPr>
        <p:spPr>
          <a:xfrm>
            <a:off x="8899636" y="2282758"/>
            <a:ext cx="195013" cy="20340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A292D6AD-773D-4CFF-9582-C0404E48097D}"/>
              </a:ext>
            </a:extLst>
          </p:cNvPr>
          <p:cNvCxnSpPr>
            <a:cxnSpLocks/>
          </p:cNvCxnSpPr>
          <p:nvPr/>
        </p:nvCxnSpPr>
        <p:spPr>
          <a:xfrm>
            <a:off x="4876732" y="3285839"/>
            <a:ext cx="40229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7">
            <a:extLst>
              <a:ext uri="{FF2B5EF4-FFF2-40B4-BE49-F238E27FC236}">
                <a16:creationId xmlns:a16="http://schemas.microsoft.com/office/drawing/2014/main" id="{FB009A08-60C7-4736-ACAB-31EB88CF9C4A}"/>
              </a:ext>
            </a:extLst>
          </p:cNvPr>
          <p:cNvCxnSpPr>
            <a:cxnSpLocks/>
          </p:cNvCxnSpPr>
          <p:nvPr/>
        </p:nvCxnSpPr>
        <p:spPr>
          <a:xfrm>
            <a:off x="4864477" y="3602038"/>
            <a:ext cx="40559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7">
            <a:extLst>
              <a:ext uri="{FF2B5EF4-FFF2-40B4-BE49-F238E27FC236}">
                <a16:creationId xmlns:a16="http://schemas.microsoft.com/office/drawing/2014/main" id="{F2531771-5FD8-4B3E-B76D-4A4CB8396AF7}"/>
              </a:ext>
            </a:extLst>
          </p:cNvPr>
          <p:cNvCxnSpPr>
            <a:cxnSpLocks/>
          </p:cNvCxnSpPr>
          <p:nvPr/>
        </p:nvCxnSpPr>
        <p:spPr>
          <a:xfrm>
            <a:off x="4825039" y="3999388"/>
            <a:ext cx="40745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">
            <a:extLst>
              <a:ext uri="{FF2B5EF4-FFF2-40B4-BE49-F238E27FC236}">
                <a16:creationId xmlns:a16="http://schemas.microsoft.com/office/drawing/2014/main" id="{1C27025E-4ABD-437D-BA57-0E3175AC181B}"/>
              </a:ext>
            </a:extLst>
          </p:cNvPr>
          <p:cNvSpPr txBox="1"/>
          <p:nvPr/>
        </p:nvSpPr>
        <p:spPr>
          <a:xfrm>
            <a:off x="4791633" y="53861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83" name="Straight Arrow Connector 33">
            <a:extLst>
              <a:ext uri="{FF2B5EF4-FFF2-40B4-BE49-F238E27FC236}">
                <a16:creationId xmlns:a16="http://schemas.microsoft.com/office/drawing/2014/main" id="{4FE6727A-94F5-4EFF-89B6-9FEBBE2B7162}"/>
              </a:ext>
            </a:extLst>
          </p:cNvPr>
          <p:cNvCxnSpPr>
            <a:cxnSpLocks/>
          </p:cNvCxnSpPr>
          <p:nvPr/>
        </p:nvCxnSpPr>
        <p:spPr>
          <a:xfrm>
            <a:off x="4849216" y="3424884"/>
            <a:ext cx="4050420" cy="41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3">
            <a:extLst>
              <a:ext uri="{FF2B5EF4-FFF2-40B4-BE49-F238E27FC236}">
                <a16:creationId xmlns:a16="http://schemas.microsoft.com/office/drawing/2014/main" id="{B6D52275-793E-4D98-BA8D-4A0B232AD82C}"/>
              </a:ext>
            </a:extLst>
          </p:cNvPr>
          <p:cNvCxnSpPr>
            <a:cxnSpLocks/>
          </p:cNvCxnSpPr>
          <p:nvPr/>
        </p:nvCxnSpPr>
        <p:spPr>
          <a:xfrm>
            <a:off x="4828381" y="3790646"/>
            <a:ext cx="4071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3">
            <a:extLst>
              <a:ext uri="{FF2B5EF4-FFF2-40B4-BE49-F238E27FC236}">
                <a16:creationId xmlns:a16="http://schemas.microsoft.com/office/drawing/2014/main" id="{3E8A1B18-4780-468C-B57B-96FA67448EB8}"/>
              </a:ext>
            </a:extLst>
          </p:cNvPr>
          <p:cNvCxnSpPr>
            <a:cxnSpLocks/>
          </p:cNvCxnSpPr>
          <p:nvPr/>
        </p:nvCxnSpPr>
        <p:spPr>
          <a:xfrm>
            <a:off x="4849216" y="4179266"/>
            <a:ext cx="4071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EE6F86-3485-44D0-AE81-E3166BAAEADC}"/>
              </a:ext>
            </a:extLst>
          </p:cNvPr>
          <p:cNvSpPr txBox="1"/>
          <p:nvPr/>
        </p:nvSpPr>
        <p:spPr>
          <a:xfrm>
            <a:off x="6103744" y="3058891"/>
            <a:ext cx="1501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accent1"/>
                </a:solidFill>
              </a:rPr>
              <a:t>parseHours</a:t>
            </a:r>
            <a:r>
              <a:rPr lang="en-SG" sz="1100" dirty="0">
                <a:solidFill>
                  <a:schemeClr val="accent1"/>
                </a:solidFill>
              </a:rPr>
              <a:t>(hours)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873877-A23D-44A2-A2D9-8701EA10BDA6}"/>
              </a:ext>
            </a:extLst>
          </p:cNvPr>
          <p:cNvSpPr txBox="1"/>
          <p:nvPr/>
        </p:nvSpPr>
        <p:spPr>
          <a:xfrm>
            <a:off x="6234776" y="3387508"/>
            <a:ext cx="150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>
                <a:solidFill>
                  <a:schemeClr val="accent1"/>
                </a:solidFill>
              </a:rPr>
              <a:t>parseMinutes</a:t>
            </a:r>
            <a:r>
              <a:rPr lang="en-SG" sz="1050" dirty="0">
                <a:solidFill>
                  <a:schemeClr val="accent1"/>
                </a:solidFill>
              </a:rPr>
              <a:t>(minutes)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254CAC-4D52-4326-B832-A52C3120DA1F}"/>
              </a:ext>
            </a:extLst>
          </p:cNvPr>
          <p:cNvSpPr txBox="1"/>
          <p:nvPr/>
        </p:nvSpPr>
        <p:spPr>
          <a:xfrm>
            <a:off x="6209514" y="3784572"/>
            <a:ext cx="150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>
                <a:solidFill>
                  <a:schemeClr val="accent1"/>
                </a:solidFill>
              </a:rPr>
              <a:t>parseSeconds</a:t>
            </a:r>
            <a:r>
              <a:rPr lang="en-SG" sz="1050" dirty="0">
                <a:solidFill>
                  <a:schemeClr val="accent1"/>
                </a:solidFill>
              </a:rPr>
              <a:t>(seconds)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917EFD-30D8-4637-9F8A-F2F560EFC55A}"/>
              </a:ext>
            </a:extLst>
          </p:cNvPr>
          <p:cNvSpPr txBox="1"/>
          <p:nvPr/>
        </p:nvSpPr>
        <p:spPr>
          <a:xfrm>
            <a:off x="6488612" y="3235798"/>
            <a:ext cx="1486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1"/>
                </a:solidFill>
              </a:rPr>
              <a:t>hours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A78295-2351-4D9F-9BDF-A32372C5798F}"/>
              </a:ext>
            </a:extLst>
          </p:cNvPr>
          <p:cNvSpPr txBox="1"/>
          <p:nvPr/>
        </p:nvSpPr>
        <p:spPr>
          <a:xfrm>
            <a:off x="6413494" y="3571833"/>
            <a:ext cx="150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1"/>
                </a:solidFill>
              </a:rPr>
              <a:t>minutes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EE3494-1C58-482E-9BEB-A8D2CE50B110}"/>
              </a:ext>
            </a:extLst>
          </p:cNvPr>
          <p:cNvSpPr txBox="1"/>
          <p:nvPr/>
        </p:nvSpPr>
        <p:spPr>
          <a:xfrm>
            <a:off x="6418479" y="3975148"/>
            <a:ext cx="150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1"/>
                </a:solidFill>
              </a:rPr>
              <a:t>seconds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E0F96529-AD6F-4430-BC0D-D5C204ED09AE}"/>
              </a:ext>
            </a:extLst>
          </p:cNvPr>
          <p:cNvSpPr/>
          <p:nvPr/>
        </p:nvSpPr>
        <p:spPr>
          <a:xfrm>
            <a:off x="2286000" y="655308"/>
            <a:ext cx="1391711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6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5D70-3EE6-4756-8DEF-34AE0764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0E52-CD30-4895-AB7B-4D9C997C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Jonathan Tan</cp:lastModifiedBy>
  <cp:revision>10</cp:revision>
  <dcterms:created xsi:type="dcterms:W3CDTF">2018-10-24T08:18:20Z</dcterms:created>
  <dcterms:modified xsi:type="dcterms:W3CDTF">2018-11-11T10:13:09Z</dcterms:modified>
</cp:coreProperties>
</file>