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1529" y="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23022"/>
            <a:ext cx="138363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:Expense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70330" y="2748246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100" dirty="0" err="1">
                <a:solidFill>
                  <a:srgbClr val="7030A0"/>
                </a:solidFill>
              </a:rPr>
              <a:t>ExpenseTracker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32832" y="2568607"/>
            <a:ext cx="2396968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VersionedExpenseTracker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29" y="3267337"/>
            <a:ext cx="2321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ReadOnlyExpense</a:t>
            </a:r>
            <a:r>
              <a:rPr lang="en-US" sz="1200" dirty="0">
                <a:solidFill>
                  <a:srgbClr val="7030A0"/>
                </a:solidFill>
              </a:rPr>
              <a:t> Tracker)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38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Tan</cp:lastModifiedBy>
  <cp:revision>109</cp:revision>
  <dcterms:created xsi:type="dcterms:W3CDTF">2016-07-22T14:33:02Z</dcterms:created>
  <dcterms:modified xsi:type="dcterms:W3CDTF">2018-11-11T10:07:44Z</dcterms:modified>
</cp:coreProperties>
</file>