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88B9-B6CB-4CD1-8F64-2933A7E77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C4667-28BB-48EB-B099-95EF9EB6D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3116-A9BC-406B-B7FA-299F8C44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1DBF-4689-4318-9FB8-FAD0A99561E4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58AD-B7B8-4C5E-93E0-04FF78F6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36852-8202-4B6D-A558-5F32653D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47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763F-092F-4045-92EE-D629C7FE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FB1A8-B7E7-4918-9D6E-E6A4D4E06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5529C-6B2A-412E-9748-3C6909DD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1DBF-4689-4318-9FB8-FAD0A99561E4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946A-70E6-4CB0-8DE5-A0797067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EF96B-D4E7-4511-8B40-A85EAFD0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529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2CDFF-1840-44FD-BD08-82418106F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639E4-9934-4EC3-957E-402118F25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BD05B-1E50-42E7-8759-67D47D76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1DBF-4689-4318-9FB8-FAD0A99561E4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F1BAF-B33E-4C31-87AE-04D93C10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662B2-BFD4-4E33-8A7B-F048FE0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881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8F4E-3A84-4886-866F-A914ADDF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6D3D-7466-498C-9BD5-98FFE8B2D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FE9C8-3433-4DA0-BC5E-5A655365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1DBF-4689-4318-9FB8-FAD0A99561E4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F36D4-C05E-49C4-BBC6-4C0C5288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C300-8A99-4DAC-8C6A-B2E8DCAE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386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5B8B-2727-4928-ABE8-1A323E84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84E34-D316-4BB4-B74F-FEDBD2305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191E0-CC50-48C9-9052-4FC215A1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1DBF-4689-4318-9FB8-FAD0A99561E4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C6CCA-D317-4947-8811-D7B160A8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6709-1C0D-4A8B-8622-972BAE3E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118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E7BA-EFA1-4B5B-B6AA-CA3A46FA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7147-09A0-4EEA-91AE-C1F036827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7001E-C663-4985-AE4F-6F6AA1653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9B38C-AC3C-4273-AEDE-A743C518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1DBF-4689-4318-9FB8-FAD0A99561E4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B758C-E7D1-41BB-B709-73103BB1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D4647-FD88-4E4A-B691-6E36AC9D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CC2F-840A-4DE8-B5E1-E5FDE3E0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9C2A7-B394-4E1A-A29E-47DD2FF4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4274A-C2CB-46D5-BB70-DC9AD7218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5D608-7CEF-47F0-B9F5-B552DE62E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1D0BC-B837-46FC-9B36-AEFCFC071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B6803-52F4-4663-BF1C-24AAB68B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1DBF-4689-4318-9FB8-FAD0A99561E4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CF4B1-0605-4471-9DE8-3695271E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5CC2B-A847-4CBA-84E1-280F9C2D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158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75BE-D52A-4549-B5DB-61D59C03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E7846-01C8-4DFA-B134-90DD6445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1DBF-4689-4318-9FB8-FAD0A99561E4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78101-268F-4007-B1CD-922BD83E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D6ED3-BE25-4615-B87C-1949233F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389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44EA3-9E17-4813-82E5-84BC8965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1DBF-4689-4318-9FB8-FAD0A99561E4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71BF1-9A05-4761-9A6D-18C33375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00FD-399A-47A6-903F-362E8694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407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B220-2BA8-4A00-A2D3-B678FBB1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6C0AC-4D86-4F45-AA4D-C77FE4F5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5493A-1D77-4590-9DD1-97F3C2FFD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74AB-F74F-413A-8528-33371377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1DBF-4689-4318-9FB8-FAD0A99561E4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39C6-98CD-4F39-A1DC-72C54F1B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D2454-2DFD-411D-9272-758F4521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90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B1E2-696A-4B22-A4ED-D32F29C2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1F02F-A7CA-4774-B614-B66C8AE41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23D6A-BADF-4237-80AD-23C7D69B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CEADE-4376-42A1-9E64-B527D293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1DBF-4689-4318-9FB8-FAD0A99561E4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2892D-8E11-444F-8B50-C88AE9A8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73B3A-3774-4E21-BC1B-05BB50AC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28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893E8-CD38-47DF-9859-EE624ED5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4BF28-A02F-4047-BDF8-2842FA11A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2E9E-1DC7-4100-8792-B5A3CFB39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51DBF-4689-4318-9FB8-FAD0A99561E4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7B0DB-FD49-47A9-BBBC-47310FB5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956CF-25CE-41D9-8F0D-E30C09147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FB8A-7677-4E05-9C1B-16DF5E160D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2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F27E-DFB4-4CB6-B489-34F455A6D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65BF0-99D9-46DF-8CC3-D78EDDCFD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9C505FAB-1290-405F-B8B5-A85CD9B50372}"/>
              </a:ext>
            </a:extLst>
          </p:cNvPr>
          <p:cNvSpPr/>
          <p:nvPr/>
        </p:nvSpPr>
        <p:spPr>
          <a:xfrm>
            <a:off x="-1620688" y="134086"/>
            <a:ext cx="13321480" cy="8911538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5EA2BBD7-0C9B-4347-A24F-2478F6856FB9}"/>
              </a:ext>
            </a:extLst>
          </p:cNvPr>
          <p:cNvSpPr/>
          <p:nvPr/>
        </p:nvSpPr>
        <p:spPr>
          <a:xfrm>
            <a:off x="8428093" y="477367"/>
            <a:ext cx="3056675" cy="813620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8E55D418-3BA3-40FD-B5F0-242D355BCB63}"/>
              </a:ext>
            </a:extLst>
          </p:cNvPr>
          <p:cNvSpPr/>
          <p:nvPr/>
        </p:nvSpPr>
        <p:spPr>
          <a:xfrm>
            <a:off x="316027" y="477367"/>
            <a:ext cx="7982864" cy="820820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4AD99140-C135-4168-90CE-12BAC9D548CA}"/>
              </a:ext>
            </a:extLst>
          </p:cNvPr>
          <p:cNvSpPr/>
          <p:nvPr/>
        </p:nvSpPr>
        <p:spPr>
          <a:xfrm>
            <a:off x="464047" y="772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8E9FC6AF-88F1-4C6A-A2F8-0FBE442A2365}"/>
              </a:ext>
            </a:extLst>
          </p:cNvPr>
          <p:cNvCxnSpPr/>
          <p:nvPr/>
        </p:nvCxnSpPr>
        <p:spPr>
          <a:xfrm>
            <a:off x="1191859" y="1136219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5">
            <a:extLst>
              <a:ext uri="{FF2B5EF4-FFF2-40B4-BE49-F238E27FC236}">
                <a16:creationId xmlns:a16="http://schemas.microsoft.com/office/drawing/2014/main" id="{46545490-2ABC-4BDF-B384-8E3CAB236FA8}"/>
              </a:ext>
            </a:extLst>
          </p:cNvPr>
          <p:cNvSpPr/>
          <p:nvPr/>
        </p:nvSpPr>
        <p:spPr>
          <a:xfrm>
            <a:off x="1119852" y="1563337"/>
            <a:ext cx="151131" cy="69445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93FE7F79-FACB-4C8D-8265-16A7F5AF03EA}"/>
              </a:ext>
            </a:extLst>
          </p:cNvPr>
          <p:cNvSpPr/>
          <p:nvPr/>
        </p:nvSpPr>
        <p:spPr>
          <a:xfrm>
            <a:off x="2362200" y="655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6">
            <a:extLst>
              <a:ext uri="{FF2B5EF4-FFF2-40B4-BE49-F238E27FC236}">
                <a16:creationId xmlns:a16="http://schemas.microsoft.com/office/drawing/2014/main" id="{72591300-8ECC-422B-A431-F972ABB26271}"/>
              </a:ext>
            </a:extLst>
          </p:cNvPr>
          <p:cNvCxnSpPr/>
          <p:nvPr/>
        </p:nvCxnSpPr>
        <p:spPr>
          <a:xfrm>
            <a:off x="2975599" y="1139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7">
            <a:extLst>
              <a:ext uri="{FF2B5EF4-FFF2-40B4-BE49-F238E27FC236}">
                <a16:creationId xmlns:a16="http://schemas.microsoft.com/office/drawing/2014/main" id="{A9D0A669-D80D-479A-903F-7630E6270781}"/>
              </a:ext>
            </a:extLst>
          </p:cNvPr>
          <p:cNvSpPr/>
          <p:nvPr/>
        </p:nvSpPr>
        <p:spPr>
          <a:xfrm>
            <a:off x="2862501" y="1664080"/>
            <a:ext cx="200096" cy="34049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Rectangle 62">
            <a:extLst>
              <a:ext uri="{FF2B5EF4-FFF2-40B4-BE49-F238E27FC236}">
                <a16:creationId xmlns:a16="http://schemas.microsoft.com/office/drawing/2014/main" id="{1E98D89E-664F-4915-A17B-B2889624C5F7}"/>
              </a:ext>
            </a:extLst>
          </p:cNvPr>
          <p:cNvSpPr/>
          <p:nvPr/>
        </p:nvSpPr>
        <p:spPr>
          <a:xfrm>
            <a:off x="6413494" y="1170057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ArgumentTokenizer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37C3BF3A-10AB-4DD4-AA0C-5B5126547366}"/>
              </a:ext>
            </a:extLst>
          </p:cNvPr>
          <p:cNvCxnSpPr/>
          <p:nvPr/>
        </p:nvCxnSpPr>
        <p:spPr>
          <a:xfrm>
            <a:off x="0" y="156710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4">
            <a:extLst>
              <a:ext uri="{FF2B5EF4-FFF2-40B4-BE49-F238E27FC236}">
                <a16:creationId xmlns:a16="http://schemas.microsoft.com/office/drawing/2014/main" id="{542E4AFC-173A-4606-8258-6377EA487EF9}"/>
              </a:ext>
            </a:extLst>
          </p:cNvPr>
          <p:cNvCxnSpPr>
            <a:cxnSpLocks/>
          </p:cNvCxnSpPr>
          <p:nvPr/>
        </p:nvCxnSpPr>
        <p:spPr>
          <a:xfrm flipV="1">
            <a:off x="1242154" y="1664080"/>
            <a:ext cx="1626091" cy="103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7">
            <a:extLst>
              <a:ext uri="{FF2B5EF4-FFF2-40B4-BE49-F238E27FC236}">
                <a16:creationId xmlns:a16="http://schemas.microsoft.com/office/drawing/2014/main" id="{92219B46-0F9B-4DE8-9660-A514942948C4}"/>
              </a:ext>
            </a:extLst>
          </p:cNvPr>
          <p:cNvCxnSpPr>
            <a:cxnSpLocks/>
          </p:cNvCxnSpPr>
          <p:nvPr/>
        </p:nvCxnSpPr>
        <p:spPr>
          <a:xfrm>
            <a:off x="4810024" y="2450496"/>
            <a:ext cx="2037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8">
            <a:extLst>
              <a:ext uri="{FF2B5EF4-FFF2-40B4-BE49-F238E27FC236}">
                <a16:creationId xmlns:a16="http://schemas.microsoft.com/office/drawing/2014/main" id="{9C32A4A2-8187-4F76-858E-D57C5025868B}"/>
              </a:ext>
            </a:extLst>
          </p:cNvPr>
          <p:cNvSpPr txBox="1"/>
          <p:nvPr/>
        </p:nvSpPr>
        <p:spPr>
          <a:xfrm>
            <a:off x="3320540" y="52950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33">
            <a:extLst>
              <a:ext uri="{FF2B5EF4-FFF2-40B4-BE49-F238E27FC236}">
                <a16:creationId xmlns:a16="http://schemas.microsoft.com/office/drawing/2014/main" id="{37E1D1FD-283F-4AEB-A952-BE2D3F21591E}"/>
              </a:ext>
            </a:extLst>
          </p:cNvPr>
          <p:cNvCxnSpPr>
            <a:cxnSpLocks/>
          </p:cNvCxnSpPr>
          <p:nvPr/>
        </p:nvCxnSpPr>
        <p:spPr>
          <a:xfrm>
            <a:off x="4825039" y="2655264"/>
            <a:ext cx="20565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4">
            <a:extLst>
              <a:ext uri="{FF2B5EF4-FFF2-40B4-BE49-F238E27FC236}">
                <a16:creationId xmlns:a16="http://schemas.microsoft.com/office/drawing/2014/main" id="{4BC8622B-FF05-415D-8AEE-9E318AEEEEDC}"/>
              </a:ext>
            </a:extLst>
          </p:cNvPr>
          <p:cNvCxnSpPr/>
          <p:nvPr/>
        </p:nvCxnSpPr>
        <p:spPr>
          <a:xfrm flipV="1">
            <a:off x="1271731" y="5060292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6">
            <a:extLst>
              <a:ext uri="{FF2B5EF4-FFF2-40B4-BE49-F238E27FC236}">
                <a16:creationId xmlns:a16="http://schemas.microsoft.com/office/drawing/2014/main" id="{CA819624-8BCA-4F59-9429-5CBFFBF6516F}"/>
              </a:ext>
            </a:extLst>
          </p:cNvPr>
          <p:cNvCxnSpPr/>
          <p:nvPr/>
        </p:nvCxnSpPr>
        <p:spPr>
          <a:xfrm>
            <a:off x="-76200" y="8534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2">
            <a:extLst>
              <a:ext uri="{FF2B5EF4-FFF2-40B4-BE49-F238E27FC236}">
                <a16:creationId xmlns:a16="http://schemas.microsoft.com/office/drawing/2014/main" id="{F66BD65C-6C93-4D92-8EC4-6A3AA9FDA17F}"/>
              </a:ext>
            </a:extLst>
          </p:cNvPr>
          <p:cNvSpPr/>
          <p:nvPr/>
        </p:nvSpPr>
        <p:spPr>
          <a:xfrm>
            <a:off x="10109612" y="889151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63">
            <a:extLst>
              <a:ext uri="{FF2B5EF4-FFF2-40B4-BE49-F238E27FC236}">
                <a16:creationId xmlns:a16="http://schemas.microsoft.com/office/drawing/2014/main" id="{F37F3198-63C5-4C66-8D99-E13B39A16760}"/>
              </a:ext>
            </a:extLst>
          </p:cNvPr>
          <p:cNvCxnSpPr>
            <a:cxnSpLocks/>
          </p:cNvCxnSpPr>
          <p:nvPr/>
        </p:nvCxnSpPr>
        <p:spPr>
          <a:xfrm>
            <a:off x="1272252" y="5501683"/>
            <a:ext cx="54937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4">
            <a:extLst>
              <a:ext uri="{FF2B5EF4-FFF2-40B4-BE49-F238E27FC236}">
                <a16:creationId xmlns:a16="http://schemas.microsoft.com/office/drawing/2014/main" id="{57352740-EE7C-4D86-AC82-AE4EE65088D9}"/>
              </a:ext>
            </a:extLst>
          </p:cNvPr>
          <p:cNvSpPr/>
          <p:nvPr/>
        </p:nvSpPr>
        <p:spPr>
          <a:xfrm>
            <a:off x="6765981" y="5492988"/>
            <a:ext cx="115631" cy="27085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4" name="Straight Connector 70">
            <a:extLst>
              <a:ext uri="{FF2B5EF4-FFF2-40B4-BE49-F238E27FC236}">
                <a16:creationId xmlns:a16="http://schemas.microsoft.com/office/drawing/2014/main" id="{E5744EC2-A9D1-4799-8C66-ADE21DE2204B}"/>
              </a:ext>
            </a:extLst>
          </p:cNvPr>
          <p:cNvCxnSpPr>
            <a:cxnSpLocks/>
            <a:stCxn id="21" idx="2"/>
            <a:endCxn id="49" idx="0"/>
          </p:cNvCxnSpPr>
          <p:nvPr/>
        </p:nvCxnSpPr>
        <p:spPr>
          <a:xfrm>
            <a:off x="10624864" y="1235911"/>
            <a:ext cx="22821" cy="496945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76">
            <a:extLst>
              <a:ext uri="{FF2B5EF4-FFF2-40B4-BE49-F238E27FC236}">
                <a16:creationId xmlns:a16="http://schemas.microsoft.com/office/drawing/2014/main" id="{5BBF6BF1-62A2-48AE-8199-8F681693E533}"/>
              </a:ext>
            </a:extLst>
          </p:cNvPr>
          <p:cNvCxnSpPr>
            <a:cxnSpLocks/>
          </p:cNvCxnSpPr>
          <p:nvPr/>
        </p:nvCxnSpPr>
        <p:spPr>
          <a:xfrm flipV="1">
            <a:off x="1272251" y="8213967"/>
            <a:ext cx="5464885" cy="156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78">
            <a:extLst>
              <a:ext uri="{FF2B5EF4-FFF2-40B4-BE49-F238E27FC236}">
                <a16:creationId xmlns:a16="http://schemas.microsoft.com/office/drawing/2014/main" id="{CCC0B7DF-97F0-48AD-BBDA-61FA4BC5B83C}"/>
              </a:ext>
            </a:extLst>
          </p:cNvPr>
          <p:cNvSpPr txBox="1"/>
          <p:nvPr/>
        </p:nvSpPr>
        <p:spPr>
          <a:xfrm>
            <a:off x="3352800" y="1981200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27" name="TextBox 79">
            <a:extLst>
              <a:ext uri="{FF2B5EF4-FFF2-40B4-BE49-F238E27FC236}">
                <a16:creationId xmlns:a16="http://schemas.microsoft.com/office/drawing/2014/main" id="{C578E35E-217C-4F8C-A05A-3829D9740E78}"/>
              </a:ext>
            </a:extLst>
          </p:cNvPr>
          <p:cNvSpPr txBox="1"/>
          <p:nvPr/>
        </p:nvSpPr>
        <p:spPr>
          <a:xfrm>
            <a:off x="1242154" y="1143002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28" name="TextBox 81">
            <a:extLst>
              <a:ext uri="{FF2B5EF4-FFF2-40B4-BE49-F238E27FC236}">
                <a16:creationId xmlns:a16="http://schemas.microsoft.com/office/drawing/2014/main" id="{B6354CC7-560F-46C3-8820-72D466B2D542}"/>
              </a:ext>
            </a:extLst>
          </p:cNvPr>
          <p:cNvSpPr txBox="1"/>
          <p:nvPr/>
        </p:nvSpPr>
        <p:spPr>
          <a:xfrm>
            <a:off x="3959137" y="79985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9" name="TextBox 82">
            <a:extLst>
              <a:ext uri="{FF2B5EF4-FFF2-40B4-BE49-F238E27FC236}">
                <a16:creationId xmlns:a16="http://schemas.microsoft.com/office/drawing/2014/main" id="{3238C4ED-F407-4B70-9295-D42B116A177D}"/>
              </a:ext>
            </a:extLst>
          </p:cNvPr>
          <p:cNvSpPr txBox="1"/>
          <p:nvPr/>
        </p:nvSpPr>
        <p:spPr>
          <a:xfrm>
            <a:off x="218983" y="82816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Rectangle 85">
            <a:extLst>
              <a:ext uri="{FF2B5EF4-FFF2-40B4-BE49-F238E27FC236}">
                <a16:creationId xmlns:a16="http://schemas.microsoft.com/office/drawing/2014/main" id="{F29E9277-0D3F-4B10-862C-7BC369E95B58}"/>
              </a:ext>
            </a:extLst>
          </p:cNvPr>
          <p:cNvSpPr/>
          <p:nvPr/>
        </p:nvSpPr>
        <p:spPr>
          <a:xfrm>
            <a:off x="7568688" y="7772235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2" name="Straight Arrow Connector 89">
            <a:extLst>
              <a:ext uri="{FF2B5EF4-FFF2-40B4-BE49-F238E27FC236}">
                <a16:creationId xmlns:a16="http://schemas.microsoft.com/office/drawing/2014/main" id="{6486B8C1-40C8-47F6-A834-9B5D5498C6D3}"/>
              </a:ext>
            </a:extLst>
          </p:cNvPr>
          <p:cNvCxnSpPr>
            <a:cxnSpLocks/>
          </p:cNvCxnSpPr>
          <p:nvPr/>
        </p:nvCxnSpPr>
        <p:spPr>
          <a:xfrm>
            <a:off x="6868315" y="7950497"/>
            <a:ext cx="7765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62">
            <a:extLst>
              <a:ext uri="{FF2B5EF4-FFF2-40B4-BE49-F238E27FC236}">
                <a16:creationId xmlns:a16="http://schemas.microsoft.com/office/drawing/2014/main" id="{CD74FCB9-7AA4-4032-B90C-E6A30566AEF5}"/>
              </a:ext>
            </a:extLst>
          </p:cNvPr>
          <p:cNvSpPr/>
          <p:nvPr/>
        </p:nvSpPr>
        <p:spPr>
          <a:xfrm>
            <a:off x="3850983" y="1192157"/>
            <a:ext cx="1778201" cy="64572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SetRecurringBudgetCommand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7">
            <a:extLst>
              <a:ext uri="{FF2B5EF4-FFF2-40B4-BE49-F238E27FC236}">
                <a16:creationId xmlns:a16="http://schemas.microsoft.com/office/drawing/2014/main" id="{02E44106-7DE1-4C49-9DFE-C6E3D5A1196A}"/>
              </a:ext>
            </a:extLst>
          </p:cNvPr>
          <p:cNvCxnSpPr/>
          <p:nvPr/>
        </p:nvCxnSpPr>
        <p:spPr>
          <a:xfrm>
            <a:off x="3081591" y="2209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44">
            <a:extLst>
              <a:ext uri="{FF2B5EF4-FFF2-40B4-BE49-F238E27FC236}">
                <a16:creationId xmlns:a16="http://schemas.microsoft.com/office/drawing/2014/main" id="{8B1190A0-92D2-4DF6-9BA1-BB459C753196}"/>
              </a:ext>
            </a:extLst>
          </p:cNvPr>
          <p:cNvSpPr/>
          <p:nvPr/>
        </p:nvSpPr>
        <p:spPr>
          <a:xfrm>
            <a:off x="4678949" y="182880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6" name="Straight Connector 45">
            <a:extLst>
              <a:ext uri="{FF2B5EF4-FFF2-40B4-BE49-F238E27FC236}">
                <a16:creationId xmlns:a16="http://schemas.microsoft.com/office/drawing/2014/main" id="{983E410B-1002-479E-BC79-4EE31CA25B12}"/>
              </a:ext>
            </a:extLst>
          </p:cNvPr>
          <p:cNvCxnSpPr>
            <a:cxnSpLocks/>
            <a:stCxn id="35" idx="0"/>
            <a:endCxn id="41" idx="0"/>
          </p:cNvCxnSpPr>
          <p:nvPr/>
        </p:nvCxnSpPr>
        <p:spPr>
          <a:xfrm flipH="1">
            <a:off x="4768435" y="1828802"/>
            <a:ext cx="13436" cy="34049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48">
            <a:extLst>
              <a:ext uri="{FF2B5EF4-FFF2-40B4-BE49-F238E27FC236}">
                <a16:creationId xmlns:a16="http://schemas.microsoft.com/office/drawing/2014/main" id="{5751165C-6FA6-4D11-A0EC-0701E18ED2E6}"/>
              </a:ext>
            </a:extLst>
          </p:cNvPr>
          <p:cNvSpPr/>
          <p:nvPr/>
        </p:nvSpPr>
        <p:spPr>
          <a:xfrm>
            <a:off x="4693564" y="2193730"/>
            <a:ext cx="164356" cy="28354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8" name="Straight Arrow Connector 12">
            <a:extLst>
              <a:ext uri="{FF2B5EF4-FFF2-40B4-BE49-F238E27FC236}">
                <a16:creationId xmlns:a16="http://schemas.microsoft.com/office/drawing/2014/main" id="{3543EAC1-5488-486A-A5F7-E5B028C6053E}"/>
              </a:ext>
            </a:extLst>
          </p:cNvPr>
          <p:cNvCxnSpPr>
            <a:cxnSpLocks/>
          </p:cNvCxnSpPr>
          <p:nvPr/>
        </p:nvCxnSpPr>
        <p:spPr>
          <a:xfrm>
            <a:off x="6798896" y="7534581"/>
            <a:ext cx="32282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9">
            <a:extLst>
              <a:ext uri="{FF2B5EF4-FFF2-40B4-BE49-F238E27FC236}">
                <a16:creationId xmlns:a16="http://schemas.microsoft.com/office/drawing/2014/main" id="{B7709767-6C4D-4BE9-B664-4C03E6986A46}"/>
              </a:ext>
            </a:extLst>
          </p:cNvPr>
          <p:cNvCxnSpPr/>
          <p:nvPr/>
        </p:nvCxnSpPr>
        <p:spPr>
          <a:xfrm>
            <a:off x="3040221" y="173178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1">
            <a:extLst>
              <a:ext uri="{FF2B5EF4-FFF2-40B4-BE49-F238E27FC236}">
                <a16:creationId xmlns:a16="http://schemas.microsoft.com/office/drawing/2014/main" id="{7898B3C5-B90E-4BF0-8328-90AF3A5F66B0}"/>
              </a:ext>
            </a:extLst>
          </p:cNvPr>
          <p:cNvCxnSpPr/>
          <p:nvPr/>
        </p:nvCxnSpPr>
        <p:spPr>
          <a:xfrm>
            <a:off x="3078519" y="1951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">
            <a:extLst>
              <a:ext uri="{FF2B5EF4-FFF2-40B4-BE49-F238E27FC236}">
                <a16:creationId xmlns:a16="http://schemas.microsoft.com/office/drawing/2014/main" id="{B96A4849-3F78-40BC-A6E0-DABA7F11E7F4}"/>
              </a:ext>
            </a:extLst>
          </p:cNvPr>
          <p:cNvSpPr txBox="1"/>
          <p:nvPr/>
        </p:nvSpPr>
        <p:spPr>
          <a:xfrm>
            <a:off x="4639233" y="523377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2" name="TextBox 58">
            <a:extLst>
              <a:ext uri="{FF2B5EF4-FFF2-40B4-BE49-F238E27FC236}">
                <a16:creationId xmlns:a16="http://schemas.microsoft.com/office/drawing/2014/main" id="{595BB476-984A-4E85-A958-AC1A784EA282}"/>
              </a:ext>
            </a:extLst>
          </p:cNvPr>
          <p:cNvSpPr txBox="1"/>
          <p:nvPr/>
        </p:nvSpPr>
        <p:spPr>
          <a:xfrm>
            <a:off x="4368292" y="1916092"/>
            <a:ext cx="2466146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tokenize(</a:t>
            </a:r>
            <a:r>
              <a:rPr lang="en-US" sz="1100" dirty="0" err="1"/>
              <a:t>args</a:t>
            </a:r>
            <a:r>
              <a:rPr lang="en-US" sz="1100" dirty="0"/>
              <a:t>, PREFIX_HOURS, PREFIX_MINUTES, </a:t>
            </a:r>
          </a:p>
          <a:p>
            <a:r>
              <a:rPr lang="en-US" sz="1100" dirty="0"/>
              <a:t>PREFIX_SECONDS);</a:t>
            </a:r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663919C2-4B19-4A7A-B4C1-41479700B7D4}"/>
              </a:ext>
            </a:extLst>
          </p:cNvPr>
          <p:cNvSpPr/>
          <p:nvPr/>
        </p:nvSpPr>
        <p:spPr>
          <a:xfrm>
            <a:off x="6315374" y="4238191"/>
            <a:ext cx="152431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SetRecurringBudget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44" name="Rectangle 60">
            <a:extLst>
              <a:ext uri="{FF2B5EF4-FFF2-40B4-BE49-F238E27FC236}">
                <a16:creationId xmlns:a16="http://schemas.microsoft.com/office/drawing/2014/main" id="{6E0C1DCE-7B75-407F-852B-974C99F2030F}"/>
              </a:ext>
            </a:extLst>
          </p:cNvPr>
          <p:cNvSpPr/>
          <p:nvPr/>
        </p:nvSpPr>
        <p:spPr>
          <a:xfrm>
            <a:off x="6737136" y="4687871"/>
            <a:ext cx="194603" cy="829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61">
            <a:extLst>
              <a:ext uri="{FF2B5EF4-FFF2-40B4-BE49-F238E27FC236}">
                <a16:creationId xmlns:a16="http://schemas.microsoft.com/office/drawing/2014/main" id="{208853C5-2B6B-4E71-9662-44FA6A59B860}"/>
              </a:ext>
            </a:extLst>
          </p:cNvPr>
          <p:cNvCxnSpPr>
            <a:cxnSpLocks/>
          </p:cNvCxnSpPr>
          <p:nvPr/>
        </p:nvCxnSpPr>
        <p:spPr>
          <a:xfrm flipV="1">
            <a:off x="4849216" y="4578036"/>
            <a:ext cx="1466158" cy="23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62">
            <a:extLst>
              <a:ext uri="{FF2B5EF4-FFF2-40B4-BE49-F238E27FC236}">
                <a16:creationId xmlns:a16="http://schemas.microsoft.com/office/drawing/2014/main" id="{05E5B6E7-7822-4CAF-BAF6-364B43D7A821}"/>
              </a:ext>
            </a:extLst>
          </p:cNvPr>
          <p:cNvCxnSpPr>
            <a:cxnSpLocks/>
          </p:cNvCxnSpPr>
          <p:nvPr/>
        </p:nvCxnSpPr>
        <p:spPr>
          <a:xfrm>
            <a:off x="4864477" y="4762500"/>
            <a:ext cx="197769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65">
            <a:extLst>
              <a:ext uri="{FF2B5EF4-FFF2-40B4-BE49-F238E27FC236}">
                <a16:creationId xmlns:a16="http://schemas.microsoft.com/office/drawing/2014/main" id="{A6D77414-6579-49D3-A38E-27BD08F1C85A}"/>
              </a:ext>
            </a:extLst>
          </p:cNvPr>
          <p:cNvCxnSpPr>
            <a:cxnSpLocks/>
          </p:cNvCxnSpPr>
          <p:nvPr/>
        </p:nvCxnSpPr>
        <p:spPr>
          <a:xfrm>
            <a:off x="3040221" y="4960100"/>
            <a:ext cx="16387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67">
            <a:extLst>
              <a:ext uri="{FF2B5EF4-FFF2-40B4-BE49-F238E27FC236}">
                <a16:creationId xmlns:a16="http://schemas.microsoft.com/office/drawing/2014/main" id="{E789DD7B-B464-4E99-97F4-7E80C18AB460}"/>
              </a:ext>
            </a:extLst>
          </p:cNvPr>
          <p:cNvSpPr txBox="1"/>
          <p:nvPr/>
        </p:nvSpPr>
        <p:spPr>
          <a:xfrm>
            <a:off x="4987230" y="4023965"/>
            <a:ext cx="129168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/>
              <a:t>SetRecurringBudgetCommand</a:t>
            </a:r>
            <a:r>
              <a:rPr lang="en-US" sz="900" dirty="0"/>
              <a:t>(</a:t>
            </a:r>
            <a:r>
              <a:rPr lang="en-US" sz="900" dirty="0" err="1"/>
              <a:t>getTotalSecondsToNextRecurrence</a:t>
            </a:r>
            <a:r>
              <a:rPr lang="en-US" sz="900" dirty="0"/>
              <a:t>(</a:t>
            </a:r>
            <a:r>
              <a:rPr lang="en-US" sz="900" dirty="0" err="1"/>
              <a:t>keywordsMap</a:t>
            </a:r>
            <a:r>
              <a:rPr lang="en-US" sz="900" dirty="0"/>
              <a:t>))</a:t>
            </a:r>
          </a:p>
          <a:p>
            <a:pPr algn="l"/>
            <a:endParaRPr lang="en-US" sz="900" dirty="0"/>
          </a:p>
        </p:txBody>
      </p:sp>
      <p:sp>
        <p:nvSpPr>
          <p:cNvPr id="49" name="Rectangle 73">
            <a:extLst>
              <a:ext uri="{FF2B5EF4-FFF2-40B4-BE49-F238E27FC236}">
                <a16:creationId xmlns:a16="http://schemas.microsoft.com/office/drawing/2014/main" id="{F3FFA9F6-767D-4D32-BC2D-672D46C6D744}"/>
              </a:ext>
            </a:extLst>
          </p:cNvPr>
          <p:cNvSpPr/>
          <p:nvPr/>
        </p:nvSpPr>
        <p:spPr>
          <a:xfrm>
            <a:off x="10571485" y="6205365"/>
            <a:ext cx="152400" cy="1998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84">
            <a:extLst>
              <a:ext uri="{FF2B5EF4-FFF2-40B4-BE49-F238E27FC236}">
                <a16:creationId xmlns:a16="http://schemas.microsoft.com/office/drawing/2014/main" id="{1AE7655A-0457-4C39-9EE5-CBFC1C395C3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6914702" y="6203595"/>
            <a:ext cx="3732983" cy="17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86">
            <a:extLst>
              <a:ext uri="{FF2B5EF4-FFF2-40B4-BE49-F238E27FC236}">
                <a16:creationId xmlns:a16="http://schemas.microsoft.com/office/drawing/2014/main" id="{2FB11176-6849-4605-BEEE-1E126667CD39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864993" y="6405168"/>
            <a:ext cx="378269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5">
            <a:extLst>
              <a:ext uri="{FF2B5EF4-FFF2-40B4-BE49-F238E27FC236}">
                <a16:creationId xmlns:a16="http://schemas.microsoft.com/office/drawing/2014/main" id="{F4386415-284C-4E2C-8C2A-33F3AFBCA99B}"/>
              </a:ext>
            </a:extLst>
          </p:cNvPr>
          <p:cNvSpPr txBox="1"/>
          <p:nvPr/>
        </p:nvSpPr>
        <p:spPr>
          <a:xfrm>
            <a:off x="-1823172" y="1125878"/>
            <a:ext cx="28189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execute(“find </a:t>
            </a:r>
            <a:r>
              <a:rPr lang="en-US" sz="1400" dirty="0" err="1">
                <a:solidFill>
                  <a:srgbClr val="0070C0"/>
                </a:solidFill>
              </a:rPr>
              <a:t>hrs</a:t>
            </a:r>
            <a:r>
              <a:rPr lang="en-US" sz="1400" dirty="0">
                <a:solidFill>
                  <a:srgbClr val="0070C0"/>
                </a:solidFill>
              </a:rPr>
              <a:t>/1 min/1 sec/1”)</a:t>
            </a:r>
          </a:p>
        </p:txBody>
      </p:sp>
      <p:cxnSp>
        <p:nvCxnSpPr>
          <p:cNvPr id="53" name="Straight Connector 45">
            <a:extLst>
              <a:ext uri="{FF2B5EF4-FFF2-40B4-BE49-F238E27FC236}">
                <a16:creationId xmlns:a16="http://schemas.microsoft.com/office/drawing/2014/main" id="{5AEA50D5-E1AE-437F-91DC-C9B4B1FCB2E0}"/>
              </a:ext>
            </a:extLst>
          </p:cNvPr>
          <p:cNvCxnSpPr>
            <a:cxnSpLocks/>
          </p:cNvCxnSpPr>
          <p:nvPr/>
        </p:nvCxnSpPr>
        <p:spPr>
          <a:xfrm>
            <a:off x="6985572" y="1644576"/>
            <a:ext cx="0" cy="7594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48">
            <a:extLst>
              <a:ext uri="{FF2B5EF4-FFF2-40B4-BE49-F238E27FC236}">
                <a16:creationId xmlns:a16="http://schemas.microsoft.com/office/drawing/2014/main" id="{88AD5D0E-9ECB-4C4B-8F58-175C4FCA3222}"/>
              </a:ext>
            </a:extLst>
          </p:cNvPr>
          <p:cNvSpPr/>
          <p:nvPr/>
        </p:nvSpPr>
        <p:spPr>
          <a:xfrm>
            <a:off x="6881612" y="2392590"/>
            <a:ext cx="207920" cy="2626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55" name="TextBox 81">
            <a:extLst>
              <a:ext uri="{FF2B5EF4-FFF2-40B4-BE49-F238E27FC236}">
                <a16:creationId xmlns:a16="http://schemas.microsoft.com/office/drawing/2014/main" id="{D866BBDC-8E5C-4917-BDA2-BD37819DA734}"/>
              </a:ext>
            </a:extLst>
          </p:cNvPr>
          <p:cNvSpPr txBox="1"/>
          <p:nvPr/>
        </p:nvSpPr>
        <p:spPr>
          <a:xfrm>
            <a:off x="5157260" y="2654614"/>
            <a:ext cx="1201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keywordsMap</a:t>
            </a:r>
            <a:endParaRPr lang="en-US" sz="1100" dirty="0"/>
          </a:p>
        </p:txBody>
      </p:sp>
      <p:cxnSp>
        <p:nvCxnSpPr>
          <p:cNvPr id="56" name="Curved Connector 12">
            <a:extLst>
              <a:ext uri="{FF2B5EF4-FFF2-40B4-BE49-F238E27FC236}">
                <a16:creationId xmlns:a16="http://schemas.microsoft.com/office/drawing/2014/main" id="{03BC9CAD-4E5B-4287-BA6A-3B7B93B17CDB}"/>
              </a:ext>
            </a:extLst>
          </p:cNvPr>
          <p:cNvCxnSpPr/>
          <p:nvPr/>
        </p:nvCxnSpPr>
        <p:spPr>
          <a:xfrm rot="16200000" flipH="1">
            <a:off x="4830475" y="3214573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81">
            <a:extLst>
              <a:ext uri="{FF2B5EF4-FFF2-40B4-BE49-F238E27FC236}">
                <a16:creationId xmlns:a16="http://schemas.microsoft.com/office/drawing/2014/main" id="{918C875E-4E08-40EC-B09B-DEC930751FEB}"/>
              </a:ext>
            </a:extLst>
          </p:cNvPr>
          <p:cNvSpPr txBox="1"/>
          <p:nvPr/>
        </p:nvSpPr>
        <p:spPr>
          <a:xfrm>
            <a:off x="5177276" y="2921045"/>
            <a:ext cx="188335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areAnyPrefixesPresent</a:t>
            </a:r>
            <a:endParaRPr lang="en-SG" sz="1100" dirty="0"/>
          </a:p>
          <a:p>
            <a:pPr algn="l"/>
            <a:r>
              <a:rPr lang="en-SG" sz="1100" dirty="0"/>
              <a:t>(</a:t>
            </a:r>
            <a:r>
              <a:rPr lang="en-SG" sz="1100" dirty="0" err="1"/>
              <a:t>keywordsMap</a:t>
            </a:r>
            <a:r>
              <a:rPr lang="en-SG" sz="1100" dirty="0"/>
              <a:t>)</a:t>
            </a:r>
            <a:endParaRPr lang="en-US" sz="1100" dirty="0"/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1FFC91A7-CD6B-44FA-85F1-F20C7DAA5A4B}"/>
              </a:ext>
            </a:extLst>
          </p:cNvPr>
          <p:cNvSpPr/>
          <p:nvPr/>
        </p:nvSpPr>
        <p:spPr>
          <a:xfrm>
            <a:off x="7107991" y="7303812"/>
            <a:ext cx="112008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45">
            <a:extLst>
              <a:ext uri="{FF2B5EF4-FFF2-40B4-BE49-F238E27FC236}">
                <a16:creationId xmlns:a16="http://schemas.microsoft.com/office/drawing/2014/main" id="{7BF3946E-8DE6-4A9C-8C51-0F255ACAF54E}"/>
              </a:ext>
            </a:extLst>
          </p:cNvPr>
          <p:cNvCxnSpPr>
            <a:cxnSpLocks/>
          </p:cNvCxnSpPr>
          <p:nvPr/>
        </p:nvCxnSpPr>
        <p:spPr>
          <a:xfrm>
            <a:off x="6834437" y="4699729"/>
            <a:ext cx="0" cy="7594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TextBox 67">
            <a:extLst>
              <a:ext uri="{FF2B5EF4-FFF2-40B4-BE49-F238E27FC236}">
                <a16:creationId xmlns:a16="http://schemas.microsoft.com/office/drawing/2014/main" id="{10CF3131-C66B-46AF-8182-6FA5669B5C3C}"/>
              </a:ext>
            </a:extLst>
          </p:cNvPr>
          <p:cNvSpPr txBox="1"/>
          <p:nvPr/>
        </p:nvSpPr>
        <p:spPr>
          <a:xfrm>
            <a:off x="7010814" y="5984814"/>
            <a:ext cx="291796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/>
                </a:solidFill>
              </a:rPr>
              <a:t>setRecurrenceFrequency</a:t>
            </a:r>
            <a:r>
              <a:rPr lang="en-US" sz="1100" dirty="0">
                <a:solidFill>
                  <a:schemeClr val="accent4"/>
                </a:solidFill>
              </a:rPr>
              <a:t>(</a:t>
            </a:r>
            <a:r>
              <a:rPr lang="en-US" sz="1100" dirty="0" err="1">
                <a:solidFill>
                  <a:schemeClr val="accent4"/>
                </a:solidFill>
              </a:rPr>
              <a:t>recurrenceFrequency</a:t>
            </a:r>
            <a:r>
              <a:rPr lang="en-US" sz="1100" dirty="0">
                <a:solidFill>
                  <a:schemeClr val="accent4"/>
                </a:solidFill>
              </a:rPr>
              <a:t>)</a:t>
            </a:r>
          </a:p>
        </p:txBody>
      </p:sp>
      <p:cxnSp>
        <p:nvCxnSpPr>
          <p:cNvPr id="65" name="Curved Connector 12">
            <a:extLst>
              <a:ext uri="{FF2B5EF4-FFF2-40B4-BE49-F238E27FC236}">
                <a16:creationId xmlns:a16="http://schemas.microsoft.com/office/drawing/2014/main" id="{037FD7DF-4FA3-493B-A57D-AC483B7F258A}"/>
              </a:ext>
            </a:extLst>
          </p:cNvPr>
          <p:cNvCxnSpPr/>
          <p:nvPr/>
        </p:nvCxnSpPr>
        <p:spPr>
          <a:xfrm rot="16200000" flipH="1">
            <a:off x="4830476" y="3214574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81">
            <a:extLst>
              <a:ext uri="{FF2B5EF4-FFF2-40B4-BE49-F238E27FC236}">
                <a16:creationId xmlns:a16="http://schemas.microsoft.com/office/drawing/2014/main" id="{2BAB5F6B-F1AB-481C-9B02-E40B6632D92C}"/>
              </a:ext>
            </a:extLst>
          </p:cNvPr>
          <p:cNvSpPr txBox="1"/>
          <p:nvPr/>
        </p:nvSpPr>
        <p:spPr>
          <a:xfrm>
            <a:off x="5177277" y="2921046"/>
            <a:ext cx="188335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areAnyPrefixesPresent</a:t>
            </a:r>
            <a:endParaRPr lang="en-SG" sz="1100" dirty="0"/>
          </a:p>
          <a:p>
            <a:pPr algn="l"/>
            <a:r>
              <a:rPr lang="en-SG" sz="1100" dirty="0"/>
              <a:t>(</a:t>
            </a:r>
            <a:r>
              <a:rPr lang="en-SG" sz="1100" dirty="0" err="1"/>
              <a:t>keywordsMap</a:t>
            </a:r>
            <a:r>
              <a:rPr lang="en-SG" sz="1100" dirty="0"/>
              <a:t>)</a:t>
            </a:r>
            <a:endParaRPr lang="en-US" sz="1100" dirty="0"/>
          </a:p>
        </p:txBody>
      </p:sp>
      <p:cxnSp>
        <p:nvCxnSpPr>
          <p:cNvPr id="67" name="Curved Connector 12">
            <a:extLst>
              <a:ext uri="{FF2B5EF4-FFF2-40B4-BE49-F238E27FC236}">
                <a16:creationId xmlns:a16="http://schemas.microsoft.com/office/drawing/2014/main" id="{A436BF56-79AC-496A-93A0-93D7CD4CCDF4}"/>
              </a:ext>
            </a:extLst>
          </p:cNvPr>
          <p:cNvCxnSpPr/>
          <p:nvPr/>
        </p:nvCxnSpPr>
        <p:spPr>
          <a:xfrm rot="16200000" flipH="1">
            <a:off x="4824539" y="3692185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81">
            <a:extLst>
              <a:ext uri="{FF2B5EF4-FFF2-40B4-BE49-F238E27FC236}">
                <a16:creationId xmlns:a16="http://schemas.microsoft.com/office/drawing/2014/main" id="{C06EBEBA-31F4-4631-8F8F-EBADDA294167}"/>
              </a:ext>
            </a:extLst>
          </p:cNvPr>
          <p:cNvSpPr txBox="1"/>
          <p:nvPr/>
        </p:nvSpPr>
        <p:spPr>
          <a:xfrm>
            <a:off x="5171340" y="3398657"/>
            <a:ext cx="207956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getTotalSecondsToNextRecurrence</a:t>
            </a:r>
            <a:endParaRPr lang="en-SG" sz="1100" dirty="0"/>
          </a:p>
          <a:p>
            <a:pPr algn="l"/>
            <a:r>
              <a:rPr lang="en-SG" sz="1100" dirty="0"/>
              <a:t>(</a:t>
            </a:r>
            <a:r>
              <a:rPr lang="en-SG" sz="1100" dirty="0" err="1"/>
              <a:t>keywordsMap</a:t>
            </a:r>
            <a:r>
              <a:rPr lang="en-SG" sz="1100" dirty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5896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Winson Heng Yong Seng</dc:creator>
  <cp:lastModifiedBy>Winson Heng Yong Seng</cp:lastModifiedBy>
  <cp:revision>4</cp:revision>
  <dcterms:created xsi:type="dcterms:W3CDTF">2018-10-24T08:18:20Z</dcterms:created>
  <dcterms:modified xsi:type="dcterms:W3CDTF">2018-10-24T08:35:54Z</dcterms:modified>
</cp:coreProperties>
</file>