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2"/>
  </p:notesMasterIdLst>
  <p:sldIdLst>
    <p:sldId id="256" r:id="rId2"/>
    <p:sldId id="259" r:id="rId3"/>
    <p:sldId id="263" r:id="rId4"/>
    <p:sldId id="313" r:id="rId5"/>
    <p:sldId id="308" r:id="rId6"/>
    <p:sldId id="309" r:id="rId7"/>
    <p:sldId id="310" r:id="rId8"/>
    <p:sldId id="311" r:id="rId9"/>
    <p:sldId id="315" r:id="rId10"/>
    <p:sldId id="312" r:id="rId11"/>
    <p:sldId id="314" r:id="rId12"/>
    <p:sldId id="317" r:id="rId13"/>
    <p:sldId id="316" r:id="rId14"/>
    <p:sldId id="318" r:id="rId15"/>
    <p:sldId id="321" r:id="rId16"/>
    <p:sldId id="323" r:id="rId17"/>
    <p:sldId id="320" r:id="rId18"/>
    <p:sldId id="324" r:id="rId19"/>
    <p:sldId id="325" r:id="rId20"/>
    <p:sldId id="326" r:id="rId21"/>
  </p:sldIdLst>
  <p:sldSz cx="9144000" cy="5143500" type="screen16x9"/>
  <p:notesSz cx="6858000" cy="9144000"/>
  <p:embeddedFontLst>
    <p:embeddedFont>
      <p:font typeface="Anton" pitchFamily="2" charset="0"/>
      <p:regular r:id="rId23"/>
    </p:embeddedFont>
    <p:embeddedFont>
      <p:font typeface="Bebas Neue" panose="020B0606020202050201" pitchFamily="34" charset="0"/>
      <p:regular r:id="rId24"/>
    </p:embeddedFont>
    <p:embeddedFont>
      <p:font typeface="Catamaran" panose="020B0604020202020204" charset="0"/>
      <p:regular r:id="rId25"/>
      <p:bold r:id="rId26"/>
    </p:embeddedFont>
    <p:embeddedFont>
      <p:font typeface="Nunito Light" pitchFamily="2" charset="0"/>
      <p:regular r:id="rId27"/>
      <p: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B17308-A9F7-42CE-AA85-B86A06D784F0}">
  <a:tblStyle styleId="{A0B17308-A9F7-42CE-AA85-B86A06D784F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CC0910-7624-437A-BA67-C5D16E17202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4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850A2784-FCB9-8BB6-FCAB-A648228BC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0C1920D7-678D-AD16-213B-1A4F5BD9CA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25392A4F-0C61-6F23-835A-A9C0C7C30B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4954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0780E667-4323-5803-8967-52491A046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8B0AF894-0CA9-55FB-0814-1FBF2C312E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8B4BF3B5-DFC1-8E79-8A80-652D9F10ED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59364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B4AABB11-58B6-FBAF-1F69-2B2319C9D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6F05DF36-992A-E533-FCFF-27691952EB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265D2ADC-6BDB-1D64-497E-C85C68A7DB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18781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9E13A0A1-896E-81B3-7F93-D16C63465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F0365DF9-4DE7-0031-4B03-CAE85FB784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B692F7F9-50CE-F9E6-C461-178D02053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4114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>
          <a:extLst>
            <a:ext uri="{FF2B5EF4-FFF2-40B4-BE49-F238E27FC236}">
              <a16:creationId xmlns:a16="http://schemas.microsoft.com/office/drawing/2014/main" id="{CC950E47-9A75-CED8-6131-0E5532E59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>
            <a:extLst>
              <a:ext uri="{FF2B5EF4-FFF2-40B4-BE49-F238E27FC236}">
                <a16:creationId xmlns:a16="http://schemas.microsoft.com/office/drawing/2014/main" id="{B40509AB-76B0-9C62-9C1C-D20C5955AA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>
            <a:extLst>
              <a:ext uri="{FF2B5EF4-FFF2-40B4-BE49-F238E27FC236}">
                <a16:creationId xmlns:a16="http://schemas.microsoft.com/office/drawing/2014/main" id="{1993DD35-2C3F-57BB-5E9C-D122D36534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0447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>
          <a:extLst>
            <a:ext uri="{FF2B5EF4-FFF2-40B4-BE49-F238E27FC236}">
              <a16:creationId xmlns:a16="http://schemas.microsoft.com/office/drawing/2014/main" id="{6D46DB71-EB4C-AF89-0038-E62A306CA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0f41e19245_0_228:notes">
            <a:extLst>
              <a:ext uri="{FF2B5EF4-FFF2-40B4-BE49-F238E27FC236}">
                <a16:creationId xmlns:a16="http://schemas.microsoft.com/office/drawing/2014/main" id="{038201CE-8250-C806-E761-B67E18A160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0f41e19245_0_228:notes">
            <a:extLst>
              <a:ext uri="{FF2B5EF4-FFF2-40B4-BE49-F238E27FC236}">
                <a16:creationId xmlns:a16="http://schemas.microsoft.com/office/drawing/2014/main" id="{2484747A-F977-1AE9-6864-CB85B195AC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0353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B13F416C-0C52-DE8E-4476-1BD58C5F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FA40FDB7-E239-2234-3D22-352F5FEA27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20211BD8-7DEF-1A90-7E2D-9EB87CE06A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46586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712DCC8C-59F1-6E2A-6ACF-D21FB251E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829F6BE6-6DA1-E6D0-D932-7956985CE9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0C42D0CA-C5DB-531D-33BF-BEE2FDE041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3592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E880FDCA-2FF8-46AF-05E0-494FCF4CB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EDA7FF64-A7FD-AED1-5CD7-8886D148E2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8DB3EEBA-773C-7B5E-CCDB-05CF1D10A2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2312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FF3EBE6D-F0D0-FA5D-BC32-C52A77FE9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4524C3E7-7FD1-2E2A-595C-845A82B23B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CEECEB09-135F-5887-66CC-9F6AD08394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4145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2">
          <a:extLst>
            <a:ext uri="{FF2B5EF4-FFF2-40B4-BE49-F238E27FC236}">
              <a16:creationId xmlns:a16="http://schemas.microsoft.com/office/drawing/2014/main" id="{5E915CA5-0A1C-B588-BE69-FC8D603E4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3" name="Google Shape;1673;gd1bf8d60a4_0_294:notes">
            <a:extLst>
              <a:ext uri="{FF2B5EF4-FFF2-40B4-BE49-F238E27FC236}">
                <a16:creationId xmlns:a16="http://schemas.microsoft.com/office/drawing/2014/main" id="{8F9D8778-6B95-972A-1949-4C82AFCC2A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4" name="Google Shape;1674;gd1bf8d60a4_0_294:notes">
            <a:extLst>
              <a:ext uri="{FF2B5EF4-FFF2-40B4-BE49-F238E27FC236}">
                <a16:creationId xmlns:a16="http://schemas.microsoft.com/office/drawing/2014/main" id="{F26E64FC-6BEF-03BC-2C40-42A327C6A1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2375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>
          <a:extLst>
            <a:ext uri="{FF2B5EF4-FFF2-40B4-BE49-F238E27FC236}">
              <a16:creationId xmlns:a16="http://schemas.microsoft.com/office/drawing/2014/main" id="{FAD03B1B-8DF2-999F-33C2-20AC47B61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20f41e19245_0_228:notes">
            <a:extLst>
              <a:ext uri="{FF2B5EF4-FFF2-40B4-BE49-F238E27FC236}">
                <a16:creationId xmlns:a16="http://schemas.microsoft.com/office/drawing/2014/main" id="{D4127EA1-8491-A49E-B807-C2433C5D83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20f41e19245_0_228:notes">
            <a:extLst>
              <a:ext uri="{FF2B5EF4-FFF2-40B4-BE49-F238E27FC236}">
                <a16:creationId xmlns:a16="http://schemas.microsoft.com/office/drawing/2014/main" id="{33CF0767-766F-DBBA-8888-755D3EAACD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34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>
          <a:extLst>
            <a:ext uri="{FF2B5EF4-FFF2-40B4-BE49-F238E27FC236}">
              <a16:creationId xmlns:a16="http://schemas.microsoft.com/office/drawing/2014/main" id="{1E6B0C6D-DA02-4130-C9A3-A4B1EAD68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>
            <a:extLst>
              <a:ext uri="{FF2B5EF4-FFF2-40B4-BE49-F238E27FC236}">
                <a16:creationId xmlns:a16="http://schemas.microsoft.com/office/drawing/2014/main" id="{51F13F6D-484F-1E1D-7FAD-B4596EAE43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>
            <a:extLst>
              <a:ext uri="{FF2B5EF4-FFF2-40B4-BE49-F238E27FC236}">
                <a16:creationId xmlns:a16="http://schemas.microsoft.com/office/drawing/2014/main" id="{A6BB20F8-03AF-86D3-00E1-0BA491EE4B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3670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>
          <a:extLst>
            <a:ext uri="{FF2B5EF4-FFF2-40B4-BE49-F238E27FC236}">
              <a16:creationId xmlns:a16="http://schemas.microsoft.com/office/drawing/2014/main" id="{74A9DBA1-96F5-CAED-1AB2-16ABF5EDD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>
            <a:extLst>
              <a:ext uri="{FF2B5EF4-FFF2-40B4-BE49-F238E27FC236}">
                <a16:creationId xmlns:a16="http://schemas.microsoft.com/office/drawing/2014/main" id="{111F03F3-DCB4-AE10-8754-D9D14C7062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>
            <a:extLst>
              <a:ext uri="{FF2B5EF4-FFF2-40B4-BE49-F238E27FC236}">
                <a16:creationId xmlns:a16="http://schemas.microsoft.com/office/drawing/2014/main" id="{C494CC38-C824-1A60-B327-03DA135B0A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8146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30A2C620-C0EB-2E34-BB66-BA982F968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B1B81C70-5415-B2D2-09CF-A9EDD098D5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E6A8A408-3D24-F949-7F13-1A899EC657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1183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5280D15C-585C-E69C-B662-7DE26D90F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3B6F2D1E-4100-47C4-D1EE-FD7E7CBCC6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A0EB28CB-F43C-566A-2E78-3CC64718E4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2885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>
          <a:extLst>
            <a:ext uri="{FF2B5EF4-FFF2-40B4-BE49-F238E27FC236}">
              <a16:creationId xmlns:a16="http://schemas.microsoft.com/office/drawing/2014/main" id="{4C6E7BC1-F78B-D20C-8D88-5FD5686A0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>
            <a:extLst>
              <a:ext uri="{FF2B5EF4-FFF2-40B4-BE49-F238E27FC236}">
                <a16:creationId xmlns:a16="http://schemas.microsoft.com/office/drawing/2014/main" id="{098363F5-141F-88F6-F33E-828A5B92B2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>
            <a:extLst>
              <a:ext uri="{FF2B5EF4-FFF2-40B4-BE49-F238E27FC236}">
                <a16:creationId xmlns:a16="http://schemas.microsoft.com/office/drawing/2014/main" id="{768E53AB-2728-E3BE-47E6-0BE33FF771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5744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 rot="10800000">
            <a:off x="6929878" y="-11"/>
            <a:ext cx="1346494" cy="2890304"/>
            <a:chOff x="5452016" y="2824589"/>
            <a:chExt cx="689908" cy="1480916"/>
          </a:xfrm>
        </p:grpSpPr>
        <p:sp>
          <p:nvSpPr>
            <p:cNvPr id="64" name="Google Shape;64;p3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7730592" y="1737649"/>
            <a:ext cx="948056" cy="3405808"/>
            <a:chOff x="8623429" y="2586962"/>
            <a:chExt cx="478381" cy="1718543"/>
          </a:xfrm>
        </p:grpSpPr>
        <p:sp>
          <p:nvSpPr>
            <p:cNvPr id="78" name="Google Shape;78;p3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 flipH="1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90" name="Google Shape;90;p3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0" name="Google Shape;160;p5"/>
          <p:cNvGrpSpPr/>
          <p:nvPr/>
        </p:nvGrpSpPr>
        <p:grpSpPr>
          <a:xfrm rot="10800000">
            <a:off x="396301" y="-696824"/>
            <a:ext cx="1221552" cy="2622110"/>
            <a:chOff x="5452016" y="2824589"/>
            <a:chExt cx="689908" cy="1480916"/>
          </a:xfrm>
        </p:grpSpPr>
        <p:sp>
          <p:nvSpPr>
            <p:cNvPr id="161" name="Google Shape;161;p5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5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5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5"/>
          <p:cNvGrpSpPr/>
          <p:nvPr/>
        </p:nvGrpSpPr>
        <p:grpSpPr>
          <a:xfrm>
            <a:off x="6976252" y="3748210"/>
            <a:ext cx="1701243" cy="2750650"/>
            <a:chOff x="6976252" y="2907160"/>
            <a:chExt cx="1701243" cy="2750650"/>
          </a:xfrm>
        </p:grpSpPr>
        <p:grpSp>
          <p:nvGrpSpPr>
            <p:cNvPr id="175" name="Google Shape;175;p5"/>
            <p:cNvGrpSpPr/>
            <p:nvPr/>
          </p:nvGrpSpPr>
          <p:grpSpPr>
            <a:xfrm>
              <a:off x="6976252" y="2907160"/>
              <a:ext cx="847022" cy="2750650"/>
              <a:chOff x="6278982" y="2751992"/>
              <a:chExt cx="478381" cy="1553513"/>
            </a:xfrm>
          </p:grpSpPr>
          <p:sp>
            <p:nvSpPr>
              <p:cNvPr id="176" name="Google Shape;176;p5"/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5"/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5"/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5"/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5"/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5" name="Google Shape;185;p5"/>
            <p:cNvGrpSpPr/>
            <p:nvPr/>
          </p:nvGrpSpPr>
          <p:grpSpPr>
            <a:xfrm>
              <a:off x="7899710" y="3118109"/>
              <a:ext cx="777786" cy="2539702"/>
              <a:chOff x="6961407" y="2871131"/>
              <a:chExt cx="439278" cy="1434374"/>
            </a:xfrm>
          </p:grpSpPr>
          <p:sp>
            <p:nvSpPr>
              <p:cNvPr id="186" name="Google Shape;186;p5"/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93" name="Google Shape;19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5"/>
          <p:cNvSpPr txBox="1">
            <a:spLocks noGrp="1"/>
          </p:cNvSpPr>
          <p:nvPr>
            <p:ph type="subTitle" idx="1"/>
          </p:nvPr>
        </p:nvSpPr>
        <p:spPr>
          <a:xfrm>
            <a:off x="5040058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5" name="Google Shape;195;p5"/>
          <p:cNvSpPr txBox="1">
            <a:spLocks noGrp="1"/>
          </p:cNvSpPr>
          <p:nvPr>
            <p:ph type="subTitle" idx="2"/>
          </p:nvPr>
        </p:nvSpPr>
        <p:spPr>
          <a:xfrm>
            <a:off x="1543450" y="2339784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6" name="Google Shape;196;p5"/>
          <p:cNvSpPr txBox="1">
            <a:spLocks noGrp="1"/>
          </p:cNvSpPr>
          <p:nvPr>
            <p:ph type="subTitle" idx="3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5"/>
          <p:cNvSpPr txBox="1">
            <a:spLocks noGrp="1"/>
          </p:cNvSpPr>
          <p:nvPr>
            <p:ph type="subTitle" idx="4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subTitle" idx="1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6288929" y="3163786"/>
            <a:ext cx="1202441" cy="2581088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7058925" y="1134427"/>
            <a:ext cx="3167541" cy="1717086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2783" extrusionOk="0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34645" h="3752" extrusionOk="0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avLst/>
                <a:gdLst/>
                <a:ahLst/>
                <a:cxnLst/>
                <a:rect l="l" t="t" r="r" b="b"/>
                <a:pathLst>
                  <a:path w="36300" h="4094" extrusionOk="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4465" extrusionOk="0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3153" extrusionOk="0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avLst/>
                <a:gdLst/>
                <a:ahLst/>
                <a:cxnLst/>
                <a:rect l="l" t="t" r="r" b="b"/>
                <a:pathLst>
                  <a:path w="10983" h="4052" extrusionOk="0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37255" h="2967" extrusionOk="0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avLst/>
                <a:gdLst/>
                <a:ahLst/>
                <a:cxnLst/>
                <a:rect l="l" t="t" r="r" b="b"/>
                <a:pathLst>
                  <a:path w="39509" h="3452" extrusionOk="0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avLst/>
                <a:gdLst/>
                <a:ahLst/>
                <a:cxnLst/>
                <a:rect l="l" t="t" r="r" b="b"/>
                <a:pathLst>
                  <a:path w="30594" h="4636" extrusionOk="0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140" extrusionOk="0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1242" extrusionOk="0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0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0"/>
          <p:cNvSpPr txBox="1">
            <a:spLocks noGrp="1"/>
          </p:cNvSpPr>
          <p:nvPr>
            <p:ph type="title"/>
          </p:nvPr>
        </p:nvSpPr>
        <p:spPr>
          <a:xfrm>
            <a:off x="2347950" y="650900"/>
            <a:ext cx="44481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7" name="Google Shape;777;p30"/>
          <p:cNvSpPr txBox="1">
            <a:spLocks noGrp="1"/>
          </p:cNvSpPr>
          <p:nvPr>
            <p:ph type="subTitle" idx="1"/>
          </p:nvPr>
        </p:nvSpPr>
        <p:spPr>
          <a:xfrm>
            <a:off x="2347900" y="1711862"/>
            <a:ext cx="4448100" cy="110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8" name="Google Shape;778;p3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200" b="1">
                <a:solidFill>
                  <a:schemeClr val="hlink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/>
              </a:rPr>
              <a:t>Slidesgo</a:t>
            </a: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and includes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, and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endParaRPr sz="1200" b="1">
              <a:solidFill>
                <a:schemeClr val="dk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pic>
        <p:nvPicPr>
          <p:cNvPr id="779" name="Google Shape;779;p30"/>
          <p:cNvPicPr preferRelativeResize="0"/>
          <p:nvPr/>
        </p:nvPicPr>
        <p:blipFill rotWithShape="1">
          <a:blip r:embed="rId5">
            <a:alphaModFix/>
          </a:blip>
          <a:srcRect l="2950" b="3660"/>
          <a:stretch/>
        </p:blipFill>
        <p:spPr>
          <a:xfrm rot="-5400000" flipH="1">
            <a:off x="7316650" y="1020300"/>
            <a:ext cx="2843800" cy="8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0" name="Google Shape;780;p30"/>
          <p:cNvPicPr preferRelativeResize="0"/>
          <p:nvPr/>
        </p:nvPicPr>
        <p:blipFill rotWithShape="1">
          <a:blip r:embed="rId6">
            <a:alphaModFix/>
          </a:blip>
          <a:srcRect l="2922" b="5731"/>
          <a:stretch/>
        </p:blipFill>
        <p:spPr>
          <a:xfrm rot="5400000" flipH="1">
            <a:off x="-1022325" y="3300275"/>
            <a:ext cx="2864025" cy="8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6" r:id="rId6"/>
    <p:sldLayoutId id="2147483658" r:id="rId7"/>
    <p:sldLayoutId id="2147483668" r:id="rId8"/>
    <p:sldLayoutId id="2147483676" r:id="rId9"/>
    <p:sldLayoutId id="2147483677" r:id="rId10"/>
    <p:sldLayoutId id="214748367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Week 2 – More Scrapping!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44D7155F-26FE-C360-7007-583F2D058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DF624A80-C8A0-B5F2-DB86-8D2CFE66D7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Dataframes</a:t>
            </a:r>
            <a:endParaRPr dirty="0"/>
          </a:p>
        </p:txBody>
      </p:sp>
      <p:sp>
        <p:nvSpPr>
          <p:cNvPr id="1149" name="Google Shape;1149;p53">
            <a:extLst>
              <a:ext uri="{FF2B5EF4-FFF2-40B4-BE49-F238E27FC236}">
                <a16:creationId xmlns:a16="http://schemas.microsoft.com/office/drawing/2014/main" id="{7574367B-F2FC-871C-673D-B2C04C482C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74322" y="1723853"/>
            <a:ext cx="7731900" cy="268658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dirty="0" err="1"/>
              <a:t>df</a:t>
            </a:r>
            <a:r>
              <a:rPr lang="en-US" sz="2000" b="0" dirty="0"/>
              <a:t>["Job title"]</a:t>
            </a:r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8DBE2AEE-9867-FF1B-CDFD-C07BED202B6C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AEC10E82-81B8-B52D-9188-6062296F23F5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E106E6F2-804C-5966-C384-67EF3B5D047D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C2410A06-428E-27CF-2405-AE54082A607C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0A4FFBD6-5AA7-6B65-0C3E-BD1D4F140334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DE4FB13E-6CB4-A90D-3D8F-2FB38BC3FA68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26282DC6-25AD-BF53-D217-FFA0DB4A1464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64FEEE70-1A15-93CD-9A8A-25131E0BF695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A1508F5D-A8C7-9DF7-038B-531418210598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887E7987-CC02-7FC3-8955-BE88930151BB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4E48883A-D611-7935-C479-6952CDAA1AB8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6A5E6435-7880-B35F-5FA5-810D3484897D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596A8C54-2B46-00D9-BE16-29C79739BFDA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EF64229C-B220-DB0C-97EE-4A224576A2E5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2C777128-8723-7731-36F8-F9B25221517B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0F377B9B-BC1F-322E-3C5D-00088DBD15B4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1C8FF03F-4129-251E-508A-9986B707E250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1F66A991-9536-7578-F6E5-DA71E3C6D857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F639F29F-170F-74D3-525B-4C42E8B4C9DB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E857AC63-E078-5DCE-02FA-82CB66996503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C713F54C-3AE8-FCE9-1B31-4EA28F19236A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66B4B408-FFCA-45F5-6D16-9F0A3FA16291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82DEE54E-44AA-96F9-9087-3734CA97D3DD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955E7EF5-1D96-3461-A688-D2368497C89A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2DBC2D26-269A-C8B9-F5F0-BE99B1D64893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FAB6D51E-08CF-7251-1478-6E12B1F12E88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260E94AC-3274-E01B-80A7-51730EB22EA0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F3201DD1-1E62-8417-BE51-E9B2DF5C65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a specific column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FA63F6-D40B-E409-838A-8D1BE0BFB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5690" y="2087408"/>
            <a:ext cx="4534533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26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B6BCF386-8C47-286B-3D5B-0140562B9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A1CBC898-5FA1-870A-76E4-EB37434C6B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Dataframes</a:t>
            </a:r>
            <a:endParaRPr dirty="0"/>
          </a:p>
        </p:txBody>
      </p:sp>
      <p:sp>
        <p:nvSpPr>
          <p:cNvPr id="1149" name="Google Shape;1149;p53">
            <a:extLst>
              <a:ext uri="{FF2B5EF4-FFF2-40B4-BE49-F238E27FC236}">
                <a16:creationId xmlns:a16="http://schemas.microsoft.com/office/drawing/2014/main" id="{4FBEC81D-CC35-FE48-14FA-CF82F51F07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74322" y="1723853"/>
            <a:ext cx="7731900" cy="268658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df.iloc</a:t>
            </a:r>
            <a:r>
              <a:rPr lang="en-US" b="0" dirty="0"/>
              <a:t>[2]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i</a:t>
            </a:r>
            <a:r>
              <a:rPr lang="en-US" b="0" dirty="0" err="1"/>
              <a:t>loc</a:t>
            </a:r>
            <a:r>
              <a:rPr lang="en-US" b="0" dirty="0"/>
              <a:t> – Integer location by index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="0" dirty="0"/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BB475AB4-5BED-E17B-99EA-1439AAA33399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8024C5BB-115F-0303-AC79-FBE6A652BAF0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9ED217BE-6CBD-6DC5-DD29-51CFEA110021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166DA643-DB6A-491B-D9F2-291738FA9707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2D3A6CA0-67AA-EBAF-F5A7-3504B8EE5A81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F8634217-CE43-681C-B3BC-6E841150400D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9FA0026F-9C38-582B-E8CD-F8067F88E423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332E790F-30EA-3DBC-D9BD-A4985A88D2CD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D7AD30A9-70F0-CAC7-4253-271D258A5973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20A3C201-9901-61CB-D844-EA2B12534196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9C6773A9-293A-6A13-0175-A3BC1E59A653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CDC51E05-F5B8-6671-6405-76422F4BBD94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447A4996-D0C4-89D3-79AF-B70A9FCC8F6B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DA7FA2B3-9B44-552F-6DB1-A0CCC508719E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C01714C6-3FC6-36C7-0491-585240EE6A19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ECB4D681-00D6-B8BA-1017-D2F9D3C04FC8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8A92249E-2817-2290-01A0-DA4D1F22582C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C6566D78-DFD9-B85B-2289-4CB6736A49D3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426908E1-DFF5-4581-3378-366DED951A95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6FE6D3DC-CA99-A52E-8550-26D69E7CA69E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B67C47F6-1FC8-BB1F-E9B5-17AE2CBB2509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14454BD4-F83C-0561-8453-A6ED967BAB2E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02081261-1A1D-5203-0FB7-7E96A8D65146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C8FB0350-A7B6-40A0-7D37-4466A5E3ABAE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D4D1C71C-4AA2-EE8D-4E9B-322E6B9663EF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F4F9C43A-C25B-8C17-F93F-BF78A6B924CB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E3384B8A-5C34-1483-F68F-2FD9762E0E08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C1AEA709-73F8-1AE6-4309-7FD4EEC199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a specific row with </a:t>
            </a:r>
            <a:r>
              <a:rPr lang="en-US" dirty="0" err="1"/>
              <a:t>iloc</a:t>
            </a:r>
            <a:endParaRPr lang="en-US" dirty="0"/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522554C2-A0D0-2AC4-6E44-A9D0EE4F4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714" y="2700405"/>
            <a:ext cx="4536568" cy="19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51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2E840940-EABF-F285-5819-7F5B30598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56C78B67-82FF-B9CF-C6A2-887E35CDC4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Dataframes</a:t>
            </a:r>
            <a:endParaRPr dirty="0"/>
          </a:p>
        </p:txBody>
      </p:sp>
      <p:sp>
        <p:nvSpPr>
          <p:cNvPr id="1149" name="Google Shape;1149;p53">
            <a:extLst>
              <a:ext uri="{FF2B5EF4-FFF2-40B4-BE49-F238E27FC236}">
                <a16:creationId xmlns:a16="http://schemas.microsoft.com/office/drawing/2014/main" id="{70862992-2618-29D8-B757-AD7D95B96D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74322" y="1723853"/>
            <a:ext cx="7731900" cy="268658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df.loc</a:t>
            </a:r>
            <a:r>
              <a:rPr lang="en-US" b="0" dirty="0"/>
              <a:t>[“job4”]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loc – Access a group of rows and column by label</a:t>
            </a:r>
            <a:endParaRPr lang="en-US" b="0" dirty="0"/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16A546CA-2C91-06F2-5B0C-31942D2D0C33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B898648D-CD61-C6DE-7CE8-DA09C5E41DE3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8ED6B3BE-D1A3-0E40-5652-1E19948DD2DB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8980F0A4-9396-67C2-950F-DA9E24AF2D83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EE9D468B-86B8-759D-D3E3-0D93EF5BB278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698BAF71-EF3A-88D3-ABF2-EAFB19C01343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D1EF1384-CCEB-33E3-293B-9E742E929E94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6813AB3D-B054-FE6C-F028-ACAA5159128E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EFDA02A7-771F-AAA2-F844-36B46385BCC9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DB82EA8B-DB3A-153B-E209-352B30F323F5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8AB090F3-E063-C755-F101-101F45ACA7DA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DE01B959-9C4E-6E06-E9A1-3903AF2C818C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874E890B-106A-DD88-678E-1FFC9EEDAAFD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44B327EE-5A0A-BF61-2BCC-3ADE5DD13459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20FC182C-0692-6398-10F9-BAD7DD4B2A43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EE323B1F-4A7C-62E8-4671-4B342D0D859C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806A185A-2A02-C32C-892F-96788FD4B88B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7A5A346E-AE15-EC54-B556-6D2C383F4615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B44E4B76-8F0C-2D35-3529-20B20878824F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3640C755-6D49-634C-9AB1-B374AEB5EF6E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31E104FF-3007-E882-53AB-663CE306A4ED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DBE7D638-9116-61A7-BBBA-7A991262EDBC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230564A2-736C-006E-FE5A-7365FD1DAEE4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CD80CA13-8337-62AB-BFEC-189C382AA1D5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5FA15586-2F06-94CA-5EB6-21A56A01F7AC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C292C83F-6503-6FDA-DD3B-D29C57228589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29A54F4A-F62D-F573-366A-82DECF377A8E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40CA4812-AD28-5F30-DCD7-8AEB2AB69F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Access a specific row with loc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753AF8B-D9B3-33CA-8D84-A7AE72066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920" y="2549437"/>
            <a:ext cx="4347280" cy="2374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89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6069C7B1-EE44-AB57-70B7-13BE1C735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88064648-08D4-59CD-EEE7-E33CFD453F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Dataframes</a:t>
            </a:r>
            <a:endParaRPr dirty="0"/>
          </a:p>
        </p:txBody>
      </p:sp>
      <p:sp>
        <p:nvSpPr>
          <p:cNvPr id="1149" name="Google Shape;1149;p53">
            <a:extLst>
              <a:ext uri="{FF2B5EF4-FFF2-40B4-BE49-F238E27FC236}">
                <a16:creationId xmlns:a16="http://schemas.microsoft.com/office/drawing/2014/main" id="{0B9820DD-2545-4B86-84C9-B0A17D15ADA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74322" y="1723853"/>
            <a:ext cx="7731900" cy="268658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err="1"/>
              <a:t>df</a:t>
            </a:r>
            <a:r>
              <a:rPr lang="en-US" b="0" dirty="0"/>
              <a:t>[</a:t>
            </a:r>
            <a:r>
              <a:rPr lang="en-US" b="0" dirty="0" err="1"/>
              <a:t>df</a:t>
            </a:r>
            <a:r>
              <a:rPr lang="en-US" b="0" dirty="0"/>
              <a:t>["Salary"] &lt; 65000, ascending = true]</a:t>
            </a:r>
            <a:endParaRPr b="0" dirty="0"/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3E19C1B4-E4DD-AFC0-1B41-C800B4A29632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E93DF8E9-951B-EAEA-3DBF-BB5CD8F62700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DEE9ABD0-C7A9-6281-6F31-C76586B3F335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BC85DDC9-896D-64F1-808D-B73D4AE6D958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8FB09C4C-517B-D718-3C4B-6C5998300978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D8FA7E7D-2F2F-3721-E38B-EEC3C95AA3D5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52743D2D-0E76-86CA-E976-0A857574DD8E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6F1B7D11-374E-7836-F4FD-6C40DEF1B11D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93A6A329-B545-3D69-7A50-BFD64C15720C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DC507C97-952F-E478-B4A7-EE5C8A9F2674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0B44ACF2-171D-F368-4F19-31C76379654E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8A2BBE2F-B919-DA5E-45A7-2FC7377184B8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CE822EE2-6F85-AE63-64C4-73F265659CA8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FA4C8B96-6EBD-C26F-275D-2BC42AB6A5EC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A716D32D-DB9A-F767-4D2E-CE8992065FF8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88B6AFA8-B07C-BBAB-7023-39195ACD03C4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9B4B9E18-02D1-5765-C079-D4EEC135EDE5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50854666-4524-A43E-28D1-6A56328F769E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35E7C056-49F7-75FE-18F6-9FB6B65EE99C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ECE8A4BB-06D3-BD5C-CB11-4CC53C9B5374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E874A771-4A7E-1AF2-B24A-E3FCBAED1C0B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626ED0A8-A90F-3E77-1C08-BA750FFD576F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32DABA87-F18C-7CC0-E643-1A1CDF689688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FD9D9878-5359-E3A0-0221-65852EE0AD6F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4B33653C-6C56-052E-F0E4-4835AA27A19F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0B6B8AAB-BABB-14FB-F710-5A6062E22754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98FB9367-BFBB-1E21-0389-D06CEF252631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00355F67-B891-9469-03C6-82459CB84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Display all values &gt; $65000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4BC9E06-A9C6-3FE1-CF87-C5ABA9843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106" y="2483351"/>
            <a:ext cx="7108759" cy="1986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55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>
          <a:extLst>
            <a:ext uri="{FF2B5EF4-FFF2-40B4-BE49-F238E27FC236}">
              <a16:creationId xmlns:a16="http://schemas.microsoft.com/office/drawing/2014/main" id="{043DDECC-93DF-5E68-3E47-D5A76BBA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1">
            <a:extLst>
              <a:ext uri="{FF2B5EF4-FFF2-40B4-BE49-F238E27FC236}">
                <a16:creationId xmlns:a16="http://schemas.microsoft.com/office/drawing/2014/main" id="{FD8382F7-7AC1-B12E-A907-0E3BCD7571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3600" y="2171537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can we use Pandas for web scraping?</a:t>
            </a:r>
            <a:endParaRPr dirty="0"/>
          </a:p>
        </p:txBody>
      </p:sp>
      <p:grpSp>
        <p:nvGrpSpPr>
          <p:cNvPr id="1012" name="Google Shape;1012;p51">
            <a:extLst>
              <a:ext uri="{FF2B5EF4-FFF2-40B4-BE49-F238E27FC236}">
                <a16:creationId xmlns:a16="http://schemas.microsoft.com/office/drawing/2014/main" id="{B73122F1-B77D-311D-D7B2-5D5234E378D1}"/>
              </a:ext>
            </a:extLst>
          </p:cNvPr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>
              <a:extLst>
                <a:ext uri="{FF2B5EF4-FFF2-40B4-BE49-F238E27FC236}">
                  <a16:creationId xmlns:a16="http://schemas.microsoft.com/office/drawing/2014/main" id="{9CC8ED2D-D2A6-19B5-64D6-0AEC87CA4550}"/>
                </a:ext>
              </a:extLst>
            </p:cNvPr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>
                <a:extLst>
                  <a:ext uri="{FF2B5EF4-FFF2-40B4-BE49-F238E27FC236}">
                    <a16:creationId xmlns:a16="http://schemas.microsoft.com/office/drawing/2014/main" id="{E2419730-FA81-625B-3DA0-0F3B684655B8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>
                <a:extLst>
                  <a:ext uri="{FF2B5EF4-FFF2-40B4-BE49-F238E27FC236}">
                    <a16:creationId xmlns:a16="http://schemas.microsoft.com/office/drawing/2014/main" id="{1F16CDD0-94C6-34BE-B3FE-7C78DD76DC50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>
                <a:extLst>
                  <a:ext uri="{FF2B5EF4-FFF2-40B4-BE49-F238E27FC236}">
                    <a16:creationId xmlns:a16="http://schemas.microsoft.com/office/drawing/2014/main" id="{6486731B-E789-6909-D633-900B72B39AC4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>
                <a:extLst>
                  <a:ext uri="{FF2B5EF4-FFF2-40B4-BE49-F238E27FC236}">
                    <a16:creationId xmlns:a16="http://schemas.microsoft.com/office/drawing/2014/main" id="{8652DF2E-06CA-4A46-7F59-2E1B3A3ED0C5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1">
              <a:extLst>
                <a:ext uri="{FF2B5EF4-FFF2-40B4-BE49-F238E27FC236}">
                  <a16:creationId xmlns:a16="http://schemas.microsoft.com/office/drawing/2014/main" id="{1A285643-E50C-0349-6DE0-A951083C8CE6}"/>
                </a:ext>
              </a:extLst>
            </p:cNvPr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>
                <a:extLst>
                  <a:ext uri="{FF2B5EF4-FFF2-40B4-BE49-F238E27FC236}">
                    <a16:creationId xmlns:a16="http://schemas.microsoft.com/office/drawing/2014/main" id="{EE44D87A-A2D5-5D60-FB7E-11BB32A3E05C}"/>
                  </a:ext>
                </a:extLst>
              </p:cNvPr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>
                <a:extLst>
                  <a:ext uri="{FF2B5EF4-FFF2-40B4-BE49-F238E27FC236}">
                    <a16:creationId xmlns:a16="http://schemas.microsoft.com/office/drawing/2014/main" id="{11218827-A9DA-6CE3-38D4-63748F933030}"/>
                  </a:ext>
                </a:extLst>
              </p:cNvPr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>
                <a:extLst>
                  <a:ext uri="{FF2B5EF4-FFF2-40B4-BE49-F238E27FC236}">
                    <a16:creationId xmlns:a16="http://schemas.microsoft.com/office/drawing/2014/main" id="{3E614564-749E-1F60-263A-001E00BD5E9F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>
                <a:extLst>
                  <a:ext uri="{FF2B5EF4-FFF2-40B4-BE49-F238E27FC236}">
                    <a16:creationId xmlns:a16="http://schemas.microsoft.com/office/drawing/2014/main" id="{018B3D87-B4F3-07D1-CE04-8D414A5AF9B6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>
                <a:extLst>
                  <a:ext uri="{FF2B5EF4-FFF2-40B4-BE49-F238E27FC236}">
                    <a16:creationId xmlns:a16="http://schemas.microsoft.com/office/drawing/2014/main" id="{377CF032-828F-3C54-AE77-0D9EBF93072B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24" name="Google Shape;1024;p51">
            <a:extLst>
              <a:ext uri="{FF2B5EF4-FFF2-40B4-BE49-F238E27FC236}">
                <a16:creationId xmlns:a16="http://schemas.microsoft.com/office/drawing/2014/main" id="{0F52D863-84ED-E531-09EB-DC6091A8F302}"/>
              </a:ext>
            </a:extLst>
          </p:cNvPr>
          <p:cNvGrpSpPr/>
          <p:nvPr/>
        </p:nvGrpSpPr>
        <p:grpSpPr>
          <a:xfrm rot="-5400000">
            <a:off x="7591763" y="-353680"/>
            <a:ext cx="659052" cy="2445426"/>
            <a:chOff x="4128096" y="2589445"/>
            <a:chExt cx="465334" cy="1726630"/>
          </a:xfrm>
        </p:grpSpPr>
        <p:sp>
          <p:nvSpPr>
            <p:cNvPr id="1025" name="Google Shape;1025;p51">
              <a:extLst>
                <a:ext uri="{FF2B5EF4-FFF2-40B4-BE49-F238E27FC236}">
                  <a16:creationId xmlns:a16="http://schemas.microsoft.com/office/drawing/2014/main" id="{BB680DFC-1552-C1E4-64FD-D2BB6277FC0A}"/>
                </a:ext>
              </a:extLst>
            </p:cNvPr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51">
              <a:extLst>
                <a:ext uri="{FF2B5EF4-FFF2-40B4-BE49-F238E27FC236}">
                  <a16:creationId xmlns:a16="http://schemas.microsoft.com/office/drawing/2014/main" id="{076DD8CA-95B2-2900-5A85-56B528256EBE}"/>
                </a:ext>
              </a:extLst>
            </p:cNvPr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51">
              <a:extLst>
                <a:ext uri="{FF2B5EF4-FFF2-40B4-BE49-F238E27FC236}">
                  <a16:creationId xmlns:a16="http://schemas.microsoft.com/office/drawing/2014/main" id="{FB9E6B8C-219A-CAB3-2237-63FDB818A888}"/>
                </a:ext>
              </a:extLst>
            </p:cNvPr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51">
              <a:extLst>
                <a:ext uri="{FF2B5EF4-FFF2-40B4-BE49-F238E27FC236}">
                  <a16:creationId xmlns:a16="http://schemas.microsoft.com/office/drawing/2014/main" id="{FB662FD7-E50B-0842-6D64-B5EFFDCCAFE4}"/>
                </a:ext>
              </a:extLst>
            </p:cNvPr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51">
              <a:extLst>
                <a:ext uri="{FF2B5EF4-FFF2-40B4-BE49-F238E27FC236}">
                  <a16:creationId xmlns:a16="http://schemas.microsoft.com/office/drawing/2014/main" id="{8F92CA9C-30BB-85DA-B25B-826AAB19AA32}"/>
                </a:ext>
              </a:extLst>
            </p:cNvPr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51">
              <a:extLst>
                <a:ext uri="{FF2B5EF4-FFF2-40B4-BE49-F238E27FC236}">
                  <a16:creationId xmlns:a16="http://schemas.microsoft.com/office/drawing/2014/main" id="{7F05D90C-69C8-5D48-A0FD-DF8FB673124E}"/>
                </a:ext>
              </a:extLst>
            </p:cNvPr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51">
              <a:extLst>
                <a:ext uri="{FF2B5EF4-FFF2-40B4-BE49-F238E27FC236}">
                  <a16:creationId xmlns:a16="http://schemas.microsoft.com/office/drawing/2014/main" id="{AF26EF37-644B-3367-33FE-282C4C550C71}"/>
                </a:ext>
              </a:extLst>
            </p:cNvPr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51">
              <a:extLst>
                <a:ext uri="{FF2B5EF4-FFF2-40B4-BE49-F238E27FC236}">
                  <a16:creationId xmlns:a16="http://schemas.microsoft.com/office/drawing/2014/main" id="{937E2341-D61A-E21F-CC11-546729037EE8}"/>
                </a:ext>
              </a:extLst>
            </p:cNvPr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51">
              <a:extLst>
                <a:ext uri="{FF2B5EF4-FFF2-40B4-BE49-F238E27FC236}">
                  <a16:creationId xmlns:a16="http://schemas.microsoft.com/office/drawing/2014/main" id="{171987D9-F5AD-7286-EE7D-9336C5757C27}"/>
                </a:ext>
              </a:extLst>
            </p:cNvPr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51">
              <a:extLst>
                <a:ext uri="{FF2B5EF4-FFF2-40B4-BE49-F238E27FC236}">
                  <a16:creationId xmlns:a16="http://schemas.microsoft.com/office/drawing/2014/main" id="{BA9D896F-6970-0F5F-9F17-E409158E7632}"/>
                </a:ext>
              </a:extLst>
            </p:cNvPr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51">
              <a:extLst>
                <a:ext uri="{FF2B5EF4-FFF2-40B4-BE49-F238E27FC236}">
                  <a16:creationId xmlns:a16="http://schemas.microsoft.com/office/drawing/2014/main" id="{EBCE2DAF-F7FA-521B-1244-D87186A1ACCA}"/>
                </a:ext>
              </a:extLst>
            </p:cNvPr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6" name="Google Shape;1036;p51">
            <a:extLst>
              <a:ext uri="{FF2B5EF4-FFF2-40B4-BE49-F238E27FC236}">
                <a16:creationId xmlns:a16="http://schemas.microsoft.com/office/drawing/2014/main" id="{140308DA-F294-72CD-2A1F-B22109477A33}"/>
              </a:ext>
            </a:extLst>
          </p:cNvPr>
          <p:cNvGrpSpPr/>
          <p:nvPr/>
        </p:nvGrpSpPr>
        <p:grpSpPr>
          <a:xfrm>
            <a:off x="-6" y="3333878"/>
            <a:ext cx="2174918" cy="1340856"/>
            <a:chOff x="-6" y="3333878"/>
            <a:chExt cx="2174918" cy="1340856"/>
          </a:xfrm>
        </p:grpSpPr>
        <p:grpSp>
          <p:nvGrpSpPr>
            <p:cNvPr id="1037" name="Google Shape;1037;p51">
              <a:extLst>
                <a:ext uri="{FF2B5EF4-FFF2-40B4-BE49-F238E27FC236}">
                  <a16:creationId xmlns:a16="http://schemas.microsoft.com/office/drawing/2014/main" id="{4CB7A040-C888-6924-078B-A34B9EACD77C}"/>
                </a:ext>
              </a:extLst>
            </p:cNvPr>
            <p:cNvGrpSpPr/>
            <p:nvPr/>
          </p:nvGrpSpPr>
          <p:grpSpPr>
            <a:xfrm rot="5400000">
              <a:off x="694173" y="3358411"/>
              <a:ext cx="622150" cy="2010496"/>
              <a:chOff x="2474121" y="2891575"/>
              <a:chExt cx="439279" cy="1419541"/>
            </a:xfrm>
          </p:grpSpPr>
          <p:sp>
            <p:nvSpPr>
              <p:cNvPr id="1038" name="Google Shape;1038;p51">
                <a:extLst>
                  <a:ext uri="{FF2B5EF4-FFF2-40B4-BE49-F238E27FC236}">
                    <a16:creationId xmlns:a16="http://schemas.microsoft.com/office/drawing/2014/main" id="{55809443-1A7C-8C57-3EBD-D14C2B1D6906}"/>
                  </a:ext>
                </a:extLst>
              </p:cNvPr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51">
                <a:extLst>
                  <a:ext uri="{FF2B5EF4-FFF2-40B4-BE49-F238E27FC236}">
                    <a16:creationId xmlns:a16="http://schemas.microsoft.com/office/drawing/2014/main" id="{F88AA027-FF6C-9453-D414-4D29C6D9C8CC}"/>
                  </a:ext>
                </a:extLst>
              </p:cNvPr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51">
                <a:extLst>
                  <a:ext uri="{FF2B5EF4-FFF2-40B4-BE49-F238E27FC236}">
                    <a16:creationId xmlns:a16="http://schemas.microsoft.com/office/drawing/2014/main" id="{08A0948B-5683-50B1-1791-0B002FDD3B9E}"/>
                  </a:ext>
                </a:extLst>
              </p:cNvPr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51">
                <a:extLst>
                  <a:ext uri="{FF2B5EF4-FFF2-40B4-BE49-F238E27FC236}">
                    <a16:creationId xmlns:a16="http://schemas.microsoft.com/office/drawing/2014/main" id="{2E8686E3-C0AD-6EFF-23A6-DDB21252F796}"/>
                  </a:ext>
                </a:extLst>
              </p:cNvPr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51">
                <a:extLst>
                  <a:ext uri="{FF2B5EF4-FFF2-40B4-BE49-F238E27FC236}">
                    <a16:creationId xmlns:a16="http://schemas.microsoft.com/office/drawing/2014/main" id="{B323155C-3699-1710-31D2-EAB3A3207AAB}"/>
                  </a:ext>
                </a:extLst>
              </p:cNvPr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51">
                <a:extLst>
                  <a:ext uri="{FF2B5EF4-FFF2-40B4-BE49-F238E27FC236}">
                    <a16:creationId xmlns:a16="http://schemas.microsoft.com/office/drawing/2014/main" id="{1853C66C-5F87-7901-4C61-09607A8C809E}"/>
                  </a:ext>
                </a:extLst>
              </p:cNvPr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51">
                <a:extLst>
                  <a:ext uri="{FF2B5EF4-FFF2-40B4-BE49-F238E27FC236}">
                    <a16:creationId xmlns:a16="http://schemas.microsoft.com/office/drawing/2014/main" id="{6FBC6063-B5BD-EA5F-BE74-BE013C16D4C3}"/>
                  </a:ext>
                </a:extLst>
              </p:cNvPr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51">
                <a:extLst>
                  <a:ext uri="{FF2B5EF4-FFF2-40B4-BE49-F238E27FC236}">
                    <a16:creationId xmlns:a16="http://schemas.microsoft.com/office/drawing/2014/main" id="{B198A353-FE69-C9AC-222D-52B5C33B07C2}"/>
                  </a:ext>
                </a:extLst>
              </p:cNvPr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6" name="Google Shape;1046;p51">
              <a:extLst>
                <a:ext uri="{FF2B5EF4-FFF2-40B4-BE49-F238E27FC236}">
                  <a16:creationId xmlns:a16="http://schemas.microsoft.com/office/drawing/2014/main" id="{BAEEE8E2-2AF7-2F4B-2D81-88D6E41F3F1F}"/>
                </a:ext>
              </a:extLst>
            </p:cNvPr>
            <p:cNvGrpSpPr/>
            <p:nvPr/>
          </p:nvGrpSpPr>
          <p:grpSpPr>
            <a:xfrm rot="5400000">
              <a:off x="752586" y="2581286"/>
              <a:ext cx="669734" cy="2174918"/>
              <a:chOff x="6278982" y="2751992"/>
              <a:chExt cx="478381" cy="1553513"/>
            </a:xfrm>
          </p:grpSpPr>
          <p:sp>
            <p:nvSpPr>
              <p:cNvPr id="1047" name="Google Shape;1047;p51">
                <a:extLst>
                  <a:ext uri="{FF2B5EF4-FFF2-40B4-BE49-F238E27FC236}">
                    <a16:creationId xmlns:a16="http://schemas.microsoft.com/office/drawing/2014/main" id="{0995ED72-9721-5F5C-DC71-CAC971AB941F}"/>
                  </a:ext>
                </a:extLst>
              </p:cNvPr>
              <p:cNvSpPr/>
              <p:nvPr/>
            </p:nvSpPr>
            <p:spPr>
              <a:xfrm rot="-5400000">
                <a:off x="6192439" y="3740581"/>
                <a:ext cx="1059686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1613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5917" y="243"/>
                    </a:lnTo>
                    <a:lnTo>
                      <a:pt x="17173" y="1313"/>
                    </a:lnTo>
                    <a:lnTo>
                      <a:pt x="23648" y="1313"/>
                    </a:lnTo>
                    <a:cubicBezTo>
                      <a:pt x="23705" y="1498"/>
                      <a:pt x="23819" y="1612"/>
                      <a:pt x="24004" y="1612"/>
                    </a:cubicBezTo>
                    <a:cubicBezTo>
                      <a:pt x="24176" y="1612"/>
                      <a:pt x="24361" y="1427"/>
                      <a:pt x="24361" y="1199"/>
                    </a:cubicBezTo>
                    <a:cubicBezTo>
                      <a:pt x="24361" y="1013"/>
                      <a:pt x="24176" y="842"/>
                      <a:pt x="24004" y="842"/>
                    </a:cubicBezTo>
                    <a:cubicBezTo>
                      <a:pt x="23819" y="842"/>
                      <a:pt x="23705" y="956"/>
                      <a:pt x="23648" y="1070"/>
                    </a:cubicBezTo>
                    <a:lnTo>
                      <a:pt x="17230" y="1070"/>
                    </a:lnTo>
                    <a:lnTo>
                      <a:pt x="15975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51">
                <a:extLst>
                  <a:ext uri="{FF2B5EF4-FFF2-40B4-BE49-F238E27FC236}">
                    <a16:creationId xmlns:a16="http://schemas.microsoft.com/office/drawing/2014/main" id="{58DCABA9-B1F0-0404-9EA3-C550EDAF325D}"/>
                  </a:ext>
                </a:extLst>
              </p:cNvPr>
              <p:cNvSpPr/>
              <p:nvPr/>
            </p:nvSpPr>
            <p:spPr>
              <a:xfrm rot="-5400000">
                <a:off x="6010359" y="3607522"/>
                <a:ext cx="1325804" cy="70161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1613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7173" y="243"/>
                    </a:lnTo>
                    <a:lnTo>
                      <a:pt x="18242" y="1370"/>
                    </a:lnTo>
                    <a:lnTo>
                      <a:pt x="29710" y="1370"/>
                    </a:lnTo>
                    <a:cubicBezTo>
                      <a:pt x="29767" y="1484"/>
                      <a:pt x="29952" y="1612"/>
                      <a:pt x="30066" y="1612"/>
                    </a:cubicBezTo>
                    <a:cubicBezTo>
                      <a:pt x="30309" y="1612"/>
                      <a:pt x="30480" y="1427"/>
                      <a:pt x="30480" y="1256"/>
                    </a:cubicBezTo>
                    <a:cubicBezTo>
                      <a:pt x="30480" y="1013"/>
                      <a:pt x="30309" y="842"/>
                      <a:pt x="30066" y="842"/>
                    </a:cubicBezTo>
                    <a:cubicBezTo>
                      <a:pt x="29952" y="842"/>
                      <a:pt x="29767" y="956"/>
                      <a:pt x="29710" y="1127"/>
                    </a:cubicBezTo>
                    <a:lnTo>
                      <a:pt x="18356" y="1127"/>
                    </a:lnTo>
                    <a:lnTo>
                      <a:pt x="1723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51">
                <a:extLst>
                  <a:ext uri="{FF2B5EF4-FFF2-40B4-BE49-F238E27FC236}">
                    <a16:creationId xmlns:a16="http://schemas.microsoft.com/office/drawing/2014/main" id="{1305B60E-2F93-E55F-4371-64961C70E253}"/>
                  </a:ext>
                </a:extLst>
              </p:cNvPr>
              <p:cNvSpPr/>
              <p:nvPr/>
            </p:nvSpPr>
            <p:spPr>
              <a:xfrm rot="-5400000">
                <a:off x="6022147" y="3665853"/>
                <a:ext cx="1214755" cy="64550"/>
              </a:xfrm>
              <a:custGeom>
                <a:avLst/>
                <a:gdLst/>
                <a:ahLst/>
                <a:cxnLst/>
                <a:rect l="l" t="t" r="r" b="b"/>
                <a:pathLst>
                  <a:path w="27927" h="1484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17943" y="229"/>
                    </a:lnTo>
                    <a:lnTo>
                      <a:pt x="18898" y="1241"/>
                    </a:lnTo>
                    <a:lnTo>
                      <a:pt x="27157" y="1241"/>
                    </a:lnTo>
                    <a:cubicBezTo>
                      <a:pt x="27214" y="1427"/>
                      <a:pt x="27385" y="1484"/>
                      <a:pt x="27513" y="1484"/>
                    </a:cubicBezTo>
                    <a:cubicBezTo>
                      <a:pt x="27741" y="1484"/>
                      <a:pt x="27927" y="1298"/>
                      <a:pt x="27927" y="1127"/>
                    </a:cubicBezTo>
                    <a:cubicBezTo>
                      <a:pt x="27927" y="885"/>
                      <a:pt x="27741" y="771"/>
                      <a:pt x="27513" y="771"/>
                    </a:cubicBezTo>
                    <a:cubicBezTo>
                      <a:pt x="27385" y="771"/>
                      <a:pt x="27214" y="828"/>
                      <a:pt x="27157" y="999"/>
                    </a:cubicBezTo>
                    <a:lnTo>
                      <a:pt x="19012" y="999"/>
                    </a:lnTo>
                    <a:lnTo>
                      <a:pt x="1800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51">
                <a:extLst>
                  <a:ext uri="{FF2B5EF4-FFF2-40B4-BE49-F238E27FC236}">
                    <a16:creationId xmlns:a16="http://schemas.microsoft.com/office/drawing/2014/main" id="{D47F3B01-2C5D-0752-BC65-A02D24786003}"/>
                  </a:ext>
                </a:extLst>
              </p:cNvPr>
              <p:cNvSpPr/>
              <p:nvPr/>
            </p:nvSpPr>
            <p:spPr>
              <a:xfrm rot="-5400000">
                <a:off x="5843461" y="3619310"/>
                <a:ext cx="1279305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29411" h="2140" extrusionOk="0">
                    <a:moveTo>
                      <a:pt x="28996" y="0"/>
                    </a:moveTo>
                    <a:cubicBezTo>
                      <a:pt x="28882" y="0"/>
                      <a:pt x="28697" y="57"/>
                      <a:pt x="28640" y="243"/>
                    </a:cubicBezTo>
                    <a:lnTo>
                      <a:pt x="20610" y="243"/>
                    </a:lnTo>
                    <a:lnTo>
                      <a:pt x="20610" y="1911"/>
                    </a:lnTo>
                    <a:lnTo>
                      <a:pt x="0" y="1911"/>
                    </a:lnTo>
                    <a:lnTo>
                      <a:pt x="0" y="2140"/>
                    </a:lnTo>
                    <a:lnTo>
                      <a:pt x="20852" y="2140"/>
                    </a:lnTo>
                    <a:lnTo>
                      <a:pt x="20852" y="485"/>
                    </a:lnTo>
                    <a:lnTo>
                      <a:pt x="28640" y="485"/>
                    </a:lnTo>
                    <a:cubicBezTo>
                      <a:pt x="28697" y="656"/>
                      <a:pt x="28882" y="713"/>
                      <a:pt x="28996" y="713"/>
                    </a:cubicBezTo>
                    <a:cubicBezTo>
                      <a:pt x="29239" y="713"/>
                      <a:pt x="29410" y="542"/>
                      <a:pt x="29410" y="357"/>
                    </a:cubicBezTo>
                    <a:cubicBezTo>
                      <a:pt x="29410" y="129"/>
                      <a:pt x="29239" y="0"/>
                      <a:pt x="289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51">
                <a:extLst>
                  <a:ext uri="{FF2B5EF4-FFF2-40B4-BE49-F238E27FC236}">
                    <a16:creationId xmlns:a16="http://schemas.microsoft.com/office/drawing/2014/main" id="{E48BF364-72C0-A9AB-87DB-5CA1922042B9}"/>
                  </a:ext>
                </a:extLst>
              </p:cNvPr>
              <p:cNvSpPr/>
              <p:nvPr/>
            </p:nvSpPr>
            <p:spPr>
              <a:xfrm rot="-5400000">
                <a:off x="5753204" y="3565025"/>
                <a:ext cx="1374825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2440" extrusionOk="0">
                    <a:moveTo>
                      <a:pt x="31193" y="1"/>
                    </a:moveTo>
                    <a:cubicBezTo>
                      <a:pt x="31079" y="1"/>
                      <a:pt x="30893" y="58"/>
                      <a:pt x="30836" y="243"/>
                    </a:cubicBezTo>
                    <a:lnTo>
                      <a:pt x="19426" y="243"/>
                    </a:lnTo>
                    <a:lnTo>
                      <a:pt x="19426" y="2197"/>
                    </a:lnTo>
                    <a:lnTo>
                      <a:pt x="0" y="2197"/>
                    </a:lnTo>
                    <a:lnTo>
                      <a:pt x="0" y="2439"/>
                    </a:lnTo>
                    <a:lnTo>
                      <a:pt x="19669" y="2439"/>
                    </a:lnTo>
                    <a:lnTo>
                      <a:pt x="19669" y="471"/>
                    </a:lnTo>
                    <a:lnTo>
                      <a:pt x="30836" y="471"/>
                    </a:lnTo>
                    <a:cubicBezTo>
                      <a:pt x="30893" y="657"/>
                      <a:pt x="31079" y="714"/>
                      <a:pt x="31193" y="714"/>
                    </a:cubicBezTo>
                    <a:cubicBezTo>
                      <a:pt x="31435" y="714"/>
                      <a:pt x="31607" y="542"/>
                      <a:pt x="31607" y="357"/>
                    </a:cubicBezTo>
                    <a:cubicBezTo>
                      <a:pt x="31607" y="115"/>
                      <a:pt x="31435" y="1"/>
                      <a:pt x="3119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51">
                <a:extLst>
                  <a:ext uri="{FF2B5EF4-FFF2-40B4-BE49-F238E27FC236}">
                    <a16:creationId xmlns:a16="http://schemas.microsoft.com/office/drawing/2014/main" id="{3766FFEE-48A5-C61A-E247-924F9A0D9FE7}"/>
                  </a:ext>
                </a:extLst>
              </p:cNvPr>
              <p:cNvSpPr/>
              <p:nvPr/>
            </p:nvSpPr>
            <p:spPr>
              <a:xfrm rot="-5400000">
                <a:off x="5618885" y="3466677"/>
                <a:ext cx="1553513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5715" h="2854" extrusionOk="0">
                    <a:moveTo>
                      <a:pt x="35301" y="1"/>
                    </a:moveTo>
                    <a:cubicBezTo>
                      <a:pt x="35172" y="1"/>
                      <a:pt x="35001" y="58"/>
                      <a:pt x="34944" y="229"/>
                    </a:cubicBezTo>
                    <a:lnTo>
                      <a:pt x="18185" y="229"/>
                    </a:lnTo>
                    <a:lnTo>
                      <a:pt x="18185" y="2611"/>
                    </a:lnTo>
                    <a:lnTo>
                      <a:pt x="0" y="2611"/>
                    </a:lnTo>
                    <a:lnTo>
                      <a:pt x="0" y="2853"/>
                    </a:lnTo>
                    <a:lnTo>
                      <a:pt x="18413" y="2853"/>
                    </a:lnTo>
                    <a:lnTo>
                      <a:pt x="18413" y="471"/>
                    </a:lnTo>
                    <a:lnTo>
                      <a:pt x="34944" y="471"/>
                    </a:lnTo>
                    <a:cubicBezTo>
                      <a:pt x="35001" y="642"/>
                      <a:pt x="35172" y="714"/>
                      <a:pt x="35301" y="714"/>
                    </a:cubicBezTo>
                    <a:cubicBezTo>
                      <a:pt x="35529" y="714"/>
                      <a:pt x="35714" y="528"/>
                      <a:pt x="35714" y="357"/>
                    </a:cubicBezTo>
                    <a:cubicBezTo>
                      <a:pt x="35714" y="115"/>
                      <a:pt x="35529" y="1"/>
                      <a:pt x="3530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51">
                <a:extLst>
                  <a:ext uri="{FF2B5EF4-FFF2-40B4-BE49-F238E27FC236}">
                    <a16:creationId xmlns:a16="http://schemas.microsoft.com/office/drawing/2014/main" id="{CDBD396C-7FDB-8647-E052-3E8CE17EC1FD}"/>
                  </a:ext>
                </a:extLst>
              </p:cNvPr>
              <p:cNvSpPr/>
              <p:nvPr/>
            </p:nvSpPr>
            <p:spPr>
              <a:xfrm rot="-5400000">
                <a:off x="5790418" y="3674835"/>
                <a:ext cx="1119234" cy="142106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3267" extrusionOk="0">
                    <a:moveTo>
                      <a:pt x="25374" y="1"/>
                    </a:moveTo>
                    <a:cubicBezTo>
                      <a:pt x="25188" y="1"/>
                      <a:pt x="25074" y="115"/>
                      <a:pt x="25017" y="243"/>
                    </a:cubicBezTo>
                    <a:lnTo>
                      <a:pt x="17044" y="243"/>
                    </a:lnTo>
                    <a:lnTo>
                      <a:pt x="17044" y="3038"/>
                    </a:lnTo>
                    <a:lnTo>
                      <a:pt x="0" y="3038"/>
                    </a:lnTo>
                    <a:lnTo>
                      <a:pt x="0" y="3267"/>
                    </a:lnTo>
                    <a:lnTo>
                      <a:pt x="17287" y="3267"/>
                    </a:lnTo>
                    <a:lnTo>
                      <a:pt x="17287" y="471"/>
                    </a:lnTo>
                    <a:lnTo>
                      <a:pt x="25017" y="471"/>
                    </a:lnTo>
                    <a:cubicBezTo>
                      <a:pt x="25074" y="657"/>
                      <a:pt x="25188" y="771"/>
                      <a:pt x="25374" y="771"/>
                    </a:cubicBezTo>
                    <a:cubicBezTo>
                      <a:pt x="25545" y="771"/>
                      <a:pt x="25730" y="600"/>
                      <a:pt x="25730" y="357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51">
                <a:extLst>
                  <a:ext uri="{FF2B5EF4-FFF2-40B4-BE49-F238E27FC236}">
                    <a16:creationId xmlns:a16="http://schemas.microsoft.com/office/drawing/2014/main" id="{E17EE382-CC8B-73C9-EA08-43F9B701FC5E}"/>
                  </a:ext>
                </a:extLst>
              </p:cNvPr>
              <p:cNvSpPr/>
              <p:nvPr/>
            </p:nvSpPr>
            <p:spPr>
              <a:xfrm rot="-5400000">
                <a:off x="6430370" y="3978513"/>
                <a:ext cx="620405" cy="33580"/>
              </a:xfrm>
              <a:custGeom>
                <a:avLst/>
                <a:gdLst/>
                <a:ahLst/>
                <a:cxnLst/>
                <a:rect l="l" t="t" r="r" b="b"/>
                <a:pathLst>
                  <a:path w="14263" h="772" extrusionOk="0">
                    <a:moveTo>
                      <a:pt x="13906" y="1"/>
                    </a:moveTo>
                    <a:cubicBezTo>
                      <a:pt x="13721" y="1"/>
                      <a:pt x="13607" y="115"/>
                      <a:pt x="13550" y="229"/>
                    </a:cubicBezTo>
                    <a:lnTo>
                      <a:pt x="0" y="229"/>
                    </a:lnTo>
                    <a:lnTo>
                      <a:pt x="0" y="472"/>
                    </a:lnTo>
                    <a:lnTo>
                      <a:pt x="13550" y="472"/>
                    </a:lnTo>
                    <a:cubicBezTo>
                      <a:pt x="13607" y="657"/>
                      <a:pt x="13721" y="771"/>
                      <a:pt x="13906" y="771"/>
                    </a:cubicBezTo>
                    <a:cubicBezTo>
                      <a:pt x="14078" y="771"/>
                      <a:pt x="14263" y="586"/>
                      <a:pt x="14263" y="358"/>
                    </a:cubicBezTo>
                    <a:cubicBezTo>
                      <a:pt x="14263" y="172"/>
                      <a:pt x="14078" y="1"/>
                      <a:pt x="139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1">
                <a:extLst>
                  <a:ext uri="{FF2B5EF4-FFF2-40B4-BE49-F238E27FC236}">
                    <a16:creationId xmlns:a16="http://schemas.microsoft.com/office/drawing/2014/main" id="{97654EDD-0C4B-83CC-93F0-027B6375D01A}"/>
                  </a:ext>
                </a:extLst>
              </p:cNvPr>
              <p:cNvSpPr/>
              <p:nvPr/>
            </p:nvSpPr>
            <p:spPr>
              <a:xfrm rot="-5400000">
                <a:off x="5858989" y="3544234"/>
                <a:ext cx="1460429" cy="62114"/>
              </a:xfrm>
              <a:custGeom>
                <a:avLst/>
                <a:gdLst/>
                <a:ahLst/>
                <a:cxnLst/>
                <a:rect l="l" t="t" r="r" b="b"/>
                <a:pathLst>
                  <a:path w="33575" h="1428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8542" y="243"/>
                    </a:lnTo>
                    <a:lnTo>
                      <a:pt x="19483" y="1185"/>
                    </a:lnTo>
                    <a:lnTo>
                      <a:pt x="32862" y="1185"/>
                    </a:lnTo>
                    <a:cubicBezTo>
                      <a:pt x="32919" y="1313"/>
                      <a:pt x="33033" y="1427"/>
                      <a:pt x="33161" y="1427"/>
                    </a:cubicBezTo>
                    <a:cubicBezTo>
                      <a:pt x="33389" y="1427"/>
                      <a:pt x="33575" y="1256"/>
                      <a:pt x="33575" y="1013"/>
                    </a:cubicBezTo>
                    <a:cubicBezTo>
                      <a:pt x="33575" y="828"/>
                      <a:pt x="33389" y="657"/>
                      <a:pt x="33161" y="657"/>
                    </a:cubicBezTo>
                    <a:cubicBezTo>
                      <a:pt x="32976" y="657"/>
                      <a:pt x="32862" y="771"/>
                      <a:pt x="32805" y="956"/>
                    </a:cubicBezTo>
                    <a:lnTo>
                      <a:pt x="19612" y="956"/>
                    </a:lnTo>
                    <a:lnTo>
                      <a:pt x="1859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6" name="Google Shape;1056;p51">
            <a:extLst>
              <a:ext uri="{FF2B5EF4-FFF2-40B4-BE49-F238E27FC236}">
                <a16:creationId xmlns:a16="http://schemas.microsoft.com/office/drawing/2014/main" id="{C36D0AA7-BD3F-F72D-FB15-6BDD51E36D8E}"/>
              </a:ext>
            </a:extLst>
          </p:cNvPr>
          <p:cNvGrpSpPr/>
          <p:nvPr/>
        </p:nvGrpSpPr>
        <p:grpSpPr>
          <a:xfrm>
            <a:off x="7181728" y="2938818"/>
            <a:ext cx="1357857" cy="2848314"/>
            <a:chOff x="7181728" y="2938818"/>
            <a:chExt cx="1357857" cy="2848314"/>
          </a:xfrm>
        </p:grpSpPr>
        <p:grpSp>
          <p:nvGrpSpPr>
            <p:cNvPr id="1057" name="Google Shape;1057;p51">
              <a:extLst>
                <a:ext uri="{FF2B5EF4-FFF2-40B4-BE49-F238E27FC236}">
                  <a16:creationId xmlns:a16="http://schemas.microsoft.com/office/drawing/2014/main" id="{ABEA49A2-2547-23D8-A1C7-9623CC4F6963}"/>
                </a:ext>
              </a:extLst>
            </p:cNvPr>
            <p:cNvGrpSpPr/>
            <p:nvPr/>
          </p:nvGrpSpPr>
          <p:grpSpPr>
            <a:xfrm>
              <a:off x="7620438" y="2938818"/>
              <a:ext cx="919147" cy="2204676"/>
              <a:chOff x="3117442" y="2754471"/>
              <a:chExt cx="648978" cy="1556645"/>
            </a:xfrm>
          </p:grpSpPr>
          <p:sp>
            <p:nvSpPr>
              <p:cNvPr id="1058" name="Google Shape;1058;p51">
                <a:extLst>
                  <a:ext uri="{FF2B5EF4-FFF2-40B4-BE49-F238E27FC236}">
                    <a16:creationId xmlns:a16="http://schemas.microsoft.com/office/drawing/2014/main" id="{4552C159-17FA-9515-F1AA-1D0922D958AA}"/>
                  </a:ext>
                </a:extLst>
              </p:cNvPr>
              <p:cNvSpPr/>
              <p:nvPr/>
            </p:nvSpPr>
            <p:spPr>
              <a:xfrm rot="-5400000">
                <a:off x="2522788" y="3592320"/>
                <a:ext cx="1313451" cy="124142"/>
              </a:xfrm>
              <a:custGeom>
                <a:avLst/>
                <a:gdLst/>
                <a:ahLst/>
                <a:cxnLst/>
                <a:rect l="l" t="t" r="r" b="b"/>
                <a:pathLst>
                  <a:path w="30196" h="2854" extrusionOk="0">
                    <a:moveTo>
                      <a:pt x="15276" y="1"/>
                    </a:moveTo>
                    <a:lnTo>
                      <a:pt x="12666" y="2625"/>
                    </a:lnTo>
                    <a:lnTo>
                      <a:pt x="1" y="2625"/>
                    </a:lnTo>
                    <a:lnTo>
                      <a:pt x="1" y="2854"/>
                    </a:lnTo>
                    <a:lnTo>
                      <a:pt x="12780" y="2854"/>
                    </a:lnTo>
                    <a:lnTo>
                      <a:pt x="15390" y="243"/>
                    </a:lnTo>
                    <a:lnTo>
                      <a:pt x="23235" y="243"/>
                    </a:lnTo>
                    <a:lnTo>
                      <a:pt x="25374" y="2383"/>
                    </a:lnTo>
                    <a:lnTo>
                      <a:pt x="29425" y="2383"/>
                    </a:lnTo>
                    <a:cubicBezTo>
                      <a:pt x="29482" y="2554"/>
                      <a:pt x="29596" y="2625"/>
                      <a:pt x="29782" y="2625"/>
                    </a:cubicBezTo>
                    <a:cubicBezTo>
                      <a:pt x="30010" y="2625"/>
                      <a:pt x="30195" y="2497"/>
                      <a:pt x="30195" y="2269"/>
                    </a:cubicBezTo>
                    <a:cubicBezTo>
                      <a:pt x="30195" y="2083"/>
                      <a:pt x="30010" y="1912"/>
                      <a:pt x="29782" y="1912"/>
                    </a:cubicBezTo>
                    <a:cubicBezTo>
                      <a:pt x="29653" y="1912"/>
                      <a:pt x="29482" y="1969"/>
                      <a:pt x="29425" y="2140"/>
                    </a:cubicBezTo>
                    <a:lnTo>
                      <a:pt x="25503" y="2140"/>
                    </a:lnTo>
                    <a:lnTo>
                      <a:pt x="23306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51">
                <a:extLst>
                  <a:ext uri="{FF2B5EF4-FFF2-40B4-BE49-F238E27FC236}">
                    <a16:creationId xmlns:a16="http://schemas.microsoft.com/office/drawing/2014/main" id="{5ABDEB41-8642-DA0D-6445-B96A513B9827}"/>
                  </a:ext>
                </a:extLst>
              </p:cNvPr>
              <p:cNvSpPr/>
              <p:nvPr/>
            </p:nvSpPr>
            <p:spPr>
              <a:xfrm rot="-5400000">
                <a:off x="3104412" y="3972336"/>
                <a:ext cx="644024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14806" h="771" extrusionOk="0">
                    <a:moveTo>
                      <a:pt x="14392" y="1"/>
                    </a:moveTo>
                    <a:cubicBezTo>
                      <a:pt x="14264" y="1"/>
                      <a:pt x="14092" y="115"/>
                      <a:pt x="14035" y="300"/>
                    </a:cubicBezTo>
                    <a:lnTo>
                      <a:pt x="1" y="300"/>
                    </a:lnTo>
                    <a:lnTo>
                      <a:pt x="1" y="543"/>
                    </a:lnTo>
                    <a:lnTo>
                      <a:pt x="14035" y="543"/>
                    </a:lnTo>
                    <a:cubicBezTo>
                      <a:pt x="14092" y="657"/>
                      <a:pt x="14264" y="771"/>
                      <a:pt x="14392" y="771"/>
                    </a:cubicBezTo>
                    <a:cubicBezTo>
                      <a:pt x="14620" y="771"/>
                      <a:pt x="14806" y="600"/>
                      <a:pt x="14806" y="414"/>
                    </a:cubicBezTo>
                    <a:cubicBezTo>
                      <a:pt x="14806" y="186"/>
                      <a:pt x="14620" y="1"/>
                      <a:pt x="1439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51">
                <a:extLst>
                  <a:ext uri="{FF2B5EF4-FFF2-40B4-BE49-F238E27FC236}">
                    <a16:creationId xmlns:a16="http://schemas.microsoft.com/office/drawing/2014/main" id="{3DE228E0-61AF-C5DF-7632-DDCAC733E0FF}"/>
                  </a:ext>
                </a:extLst>
              </p:cNvPr>
              <p:cNvSpPr/>
              <p:nvPr/>
            </p:nvSpPr>
            <p:spPr>
              <a:xfrm rot="-5400000">
                <a:off x="3456174" y="4000870"/>
                <a:ext cx="452331" cy="168161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86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3153"/>
                    </a:lnTo>
                    <a:cubicBezTo>
                      <a:pt x="9757" y="3153"/>
                      <a:pt x="9628" y="3338"/>
                      <a:pt x="9628" y="3509"/>
                    </a:cubicBezTo>
                    <a:cubicBezTo>
                      <a:pt x="9628" y="3695"/>
                      <a:pt x="9814" y="3866"/>
                      <a:pt x="10042" y="3866"/>
                    </a:cubicBezTo>
                    <a:cubicBezTo>
                      <a:pt x="10227" y="3866"/>
                      <a:pt x="10398" y="3695"/>
                      <a:pt x="10398" y="3509"/>
                    </a:cubicBezTo>
                    <a:cubicBezTo>
                      <a:pt x="10398" y="3338"/>
                      <a:pt x="10284" y="3153"/>
                      <a:pt x="10170" y="3153"/>
                    </a:cubicBezTo>
                    <a:lnTo>
                      <a:pt x="10170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51">
                <a:extLst>
                  <a:ext uri="{FF2B5EF4-FFF2-40B4-BE49-F238E27FC236}">
                    <a16:creationId xmlns:a16="http://schemas.microsoft.com/office/drawing/2014/main" id="{692EC745-48F6-B88B-1172-A09A91554705}"/>
                  </a:ext>
                </a:extLst>
              </p:cNvPr>
              <p:cNvSpPr/>
              <p:nvPr/>
            </p:nvSpPr>
            <p:spPr>
              <a:xfrm rot="-5400000">
                <a:off x="3085206" y="3642908"/>
                <a:ext cx="1140330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26216" h="4508" extrusionOk="0">
                    <a:moveTo>
                      <a:pt x="25859" y="0"/>
                    </a:moveTo>
                    <a:cubicBezTo>
                      <a:pt x="25674" y="0"/>
                      <a:pt x="25560" y="114"/>
                      <a:pt x="25503" y="229"/>
                    </a:cubicBezTo>
                    <a:lnTo>
                      <a:pt x="16531" y="229"/>
                    </a:lnTo>
                    <a:lnTo>
                      <a:pt x="12481" y="4279"/>
                    </a:lnTo>
                    <a:lnTo>
                      <a:pt x="11240" y="4279"/>
                    </a:lnTo>
                    <a:lnTo>
                      <a:pt x="11240" y="57"/>
                    </a:lnTo>
                    <a:lnTo>
                      <a:pt x="1" y="57"/>
                    </a:lnTo>
                    <a:lnTo>
                      <a:pt x="1" y="286"/>
                    </a:lnTo>
                    <a:lnTo>
                      <a:pt x="10997" y="286"/>
                    </a:lnTo>
                    <a:lnTo>
                      <a:pt x="10997" y="4507"/>
                    </a:lnTo>
                    <a:lnTo>
                      <a:pt x="12609" y="4507"/>
                    </a:lnTo>
                    <a:lnTo>
                      <a:pt x="16645" y="471"/>
                    </a:lnTo>
                    <a:lnTo>
                      <a:pt x="25503" y="471"/>
                    </a:lnTo>
                    <a:cubicBezTo>
                      <a:pt x="25560" y="642"/>
                      <a:pt x="25674" y="771"/>
                      <a:pt x="25859" y="771"/>
                    </a:cubicBezTo>
                    <a:cubicBezTo>
                      <a:pt x="26087" y="771"/>
                      <a:pt x="26216" y="585"/>
                      <a:pt x="26216" y="357"/>
                    </a:cubicBezTo>
                    <a:cubicBezTo>
                      <a:pt x="26216" y="171"/>
                      <a:pt x="26087" y="0"/>
                      <a:pt x="2585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51">
                <a:extLst>
                  <a:ext uri="{FF2B5EF4-FFF2-40B4-BE49-F238E27FC236}">
                    <a16:creationId xmlns:a16="http://schemas.microsoft.com/office/drawing/2014/main" id="{4D685EEE-D2ED-7BE3-AC59-E500B8AD0689}"/>
                  </a:ext>
                </a:extLst>
              </p:cNvPr>
              <p:cNvSpPr/>
              <p:nvPr/>
            </p:nvSpPr>
            <p:spPr>
              <a:xfrm rot="-5400000">
                <a:off x="2913348" y="3546126"/>
                <a:ext cx="1336374" cy="193607"/>
              </a:xfrm>
              <a:custGeom>
                <a:avLst/>
                <a:gdLst/>
                <a:ahLst/>
                <a:cxnLst/>
                <a:rect l="l" t="t" r="r" b="b"/>
                <a:pathLst>
                  <a:path w="30723" h="4451" extrusionOk="0">
                    <a:moveTo>
                      <a:pt x="30309" y="1"/>
                    </a:moveTo>
                    <a:cubicBezTo>
                      <a:pt x="30195" y="1"/>
                      <a:pt x="30010" y="115"/>
                      <a:pt x="29953" y="300"/>
                    </a:cubicBezTo>
                    <a:lnTo>
                      <a:pt x="16232" y="300"/>
                    </a:lnTo>
                    <a:lnTo>
                      <a:pt x="12609" y="3866"/>
                    </a:lnTo>
                    <a:lnTo>
                      <a:pt x="12609" y="714"/>
                    </a:lnTo>
                    <a:lnTo>
                      <a:pt x="1" y="714"/>
                    </a:lnTo>
                    <a:lnTo>
                      <a:pt x="1" y="956"/>
                    </a:lnTo>
                    <a:lnTo>
                      <a:pt x="12367" y="956"/>
                    </a:lnTo>
                    <a:lnTo>
                      <a:pt x="12367" y="4451"/>
                    </a:lnTo>
                    <a:lnTo>
                      <a:pt x="16346" y="528"/>
                    </a:lnTo>
                    <a:lnTo>
                      <a:pt x="29953" y="528"/>
                    </a:lnTo>
                    <a:cubicBezTo>
                      <a:pt x="30010" y="657"/>
                      <a:pt x="30195" y="771"/>
                      <a:pt x="30309" y="771"/>
                    </a:cubicBezTo>
                    <a:cubicBezTo>
                      <a:pt x="30552" y="771"/>
                      <a:pt x="30723" y="600"/>
                      <a:pt x="30723" y="414"/>
                    </a:cubicBezTo>
                    <a:cubicBezTo>
                      <a:pt x="30723" y="172"/>
                      <a:pt x="30552" y="1"/>
                      <a:pt x="3030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51">
                <a:extLst>
                  <a:ext uri="{FF2B5EF4-FFF2-40B4-BE49-F238E27FC236}">
                    <a16:creationId xmlns:a16="http://schemas.microsoft.com/office/drawing/2014/main" id="{E118D904-64AE-3E37-DA5B-73AC26196741}"/>
                  </a:ext>
                </a:extLst>
              </p:cNvPr>
              <p:cNvSpPr/>
              <p:nvPr/>
            </p:nvSpPr>
            <p:spPr>
              <a:xfrm rot="-5400000">
                <a:off x="2875811" y="3622116"/>
                <a:ext cx="1233415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356" h="3324" extrusionOk="0">
                    <a:moveTo>
                      <a:pt x="27942" y="0"/>
                    </a:moveTo>
                    <a:cubicBezTo>
                      <a:pt x="27813" y="0"/>
                      <a:pt x="27642" y="114"/>
                      <a:pt x="27585" y="228"/>
                    </a:cubicBezTo>
                    <a:lnTo>
                      <a:pt x="16175" y="228"/>
                    </a:lnTo>
                    <a:lnTo>
                      <a:pt x="13679" y="2796"/>
                    </a:lnTo>
                    <a:lnTo>
                      <a:pt x="13679" y="1127"/>
                    </a:lnTo>
                    <a:lnTo>
                      <a:pt x="1" y="1127"/>
                    </a:lnTo>
                    <a:lnTo>
                      <a:pt x="1" y="1369"/>
                    </a:lnTo>
                    <a:lnTo>
                      <a:pt x="13436" y="1369"/>
                    </a:lnTo>
                    <a:lnTo>
                      <a:pt x="13436" y="3323"/>
                    </a:lnTo>
                    <a:lnTo>
                      <a:pt x="16289" y="471"/>
                    </a:lnTo>
                    <a:lnTo>
                      <a:pt x="27585" y="471"/>
                    </a:lnTo>
                    <a:cubicBezTo>
                      <a:pt x="27642" y="656"/>
                      <a:pt x="27813" y="770"/>
                      <a:pt x="27942" y="770"/>
                    </a:cubicBezTo>
                    <a:cubicBezTo>
                      <a:pt x="28170" y="770"/>
                      <a:pt x="28355" y="585"/>
                      <a:pt x="28355" y="357"/>
                    </a:cubicBezTo>
                    <a:cubicBezTo>
                      <a:pt x="28355" y="171"/>
                      <a:pt x="28170" y="0"/>
                      <a:pt x="2794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51">
                <a:extLst>
                  <a:ext uri="{FF2B5EF4-FFF2-40B4-BE49-F238E27FC236}">
                    <a16:creationId xmlns:a16="http://schemas.microsoft.com/office/drawing/2014/main" id="{04D3E6A7-E469-2C07-B2FB-FF17D218F946}"/>
                  </a:ext>
                </a:extLst>
              </p:cNvPr>
              <p:cNvSpPr/>
              <p:nvPr/>
            </p:nvSpPr>
            <p:spPr>
              <a:xfrm rot="-5400000">
                <a:off x="2601887" y="3552324"/>
                <a:ext cx="1419541" cy="98043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2254" extrusionOk="0">
                    <a:moveTo>
                      <a:pt x="16289" y="0"/>
                    </a:moveTo>
                    <a:lnTo>
                      <a:pt x="14321" y="1897"/>
                    </a:lnTo>
                    <a:lnTo>
                      <a:pt x="1" y="1897"/>
                    </a:lnTo>
                    <a:lnTo>
                      <a:pt x="1" y="2140"/>
                    </a:lnTo>
                    <a:lnTo>
                      <a:pt x="14449" y="2140"/>
                    </a:lnTo>
                    <a:lnTo>
                      <a:pt x="16346" y="229"/>
                    </a:lnTo>
                    <a:lnTo>
                      <a:pt x="21395" y="229"/>
                    </a:lnTo>
                    <a:lnTo>
                      <a:pt x="23178" y="2012"/>
                    </a:lnTo>
                    <a:lnTo>
                      <a:pt x="31864" y="2012"/>
                    </a:lnTo>
                    <a:cubicBezTo>
                      <a:pt x="31921" y="2197"/>
                      <a:pt x="32092" y="2254"/>
                      <a:pt x="32221" y="2254"/>
                    </a:cubicBezTo>
                    <a:cubicBezTo>
                      <a:pt x="32449" y="2254"/>
                      <a:pt x="32634" y="2140"/>
                      <a:pt x="32634" y="1897"/>
                    </a:cubicBezTo>
                    <a:cubicBezTo>
                      <a:pt x="32634" y="1655"/>
                      <a:pt x="32449" y="1541"/>
                      <a:pt x="32221" y="1541"/>
                    </a:cubicBezTo>
                    <a:cubicBezTo>
                      <a:pt x="32035" y="1541"/>
                      <a:pt x="31921" y="1655"/>
                      <a:pt x="31864" y="1783"/>
                    </a:cubicBezTo>
                    <a:lnTo>
                      <a:pt x="23306" y="1783"/>
                    </a:lnTo>
                    <a:lnTo>
                      <a:pt x="2152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51">
                <a:extLst>
                  <a:ext uri="{FF2B5EF4-FFF2-40B4-BE49-F238E27FC236}">
                    <a16:creationId xmlns:a16="http://schemas.microsoft.com/office/drawing/2014/main" id="{1EA6DC00-6915-2E13-9862-0A8A7305C295}"/>
                  </a:ext>
                </a:extLst>
              </p:cNvPr>
              <p:cNvSpPr/>
              <p:nvPr/>
            </p:nvSpPr>
            <p:spPr>
              <a:xfrm rot="-5400000">
                <a:off x="2574592" y="3483446"/>
                <a:ext cx="1556645" cy="98696"/>
              </a:xfrm>
              <a:custGeom>
                <a:avLst/>
                <a:gdLst/>
                <a:ahLst/>
                <a:cxnLst/>
                <a:rect l="l" t="t" r="r" b="b"/>
                <a:pathLst>
                  <a:path w="35787" h="2269" extrusionOk="0">
                    <a:moveTo>
                      <a:pt x="16703" y="1"/>
                    </a:moveTo>
                    <a:lnTo>
                      <a:pt x="14806" y="1841"/>
                    </a:lnTo>
                    <a:lnTo>
                      <a:pt x="1" y="1841"/>
                    </a:lnTo>
                    <a:lnTo>
                      <a:pt x="1" y="2083"/>
                    </a:lnTo>
                    <a:lnTo>
                      <a:pt x="14920" y="2083"/>
                    </a:lnTo>
                    <a:lnTo>
                      <a:pt x="16760" y="243"/>
                    </a:lnTo>
                    <a:lnTo>
                      <a:pt x="20810" y="243"/>
                    </a:lnTo>
                    <a:lnTo>
                      <a:pt x="22593" y="2026"/>
                    </a:lnTo>
                    <a:lnTo>
                      <a:pt x="35002" y="2026"/>
                    </a:lnTo>
                    <a:cubicBezTo>
                      <a:pt x="35073" y="2140"/>
                      <a:pt x="35244" y="2269"/>
                      <a:pt x="35358" y="2269"/>
                    </a:cubicBezTo>
                    <a:cubicBezTo>
                      <a:pt x="35601" y="2269"/>
                      <a:pt x="35786" y="2083"/>
                      <a:pt x="35786" y="1912"/>
                    </a:cubicBezTo>
                    <a:cubicBezTo>
                      <a:pt x="35786" y="1670"/>
                      <a:pt x="35601" y="1484"/>
                      <a:pt x="35358" y="1484"/>
                    </a:cubicBezTo>
                    <a:cubicBezTo>
                      <a:pt x="35244" y="1484"/>
                      <a:pt x="35073" y="1613"/>
                      <a:pt x="35002" y="1784"/>
                    </a:cubicBezTo>
                    <a:lnTo>
                      <a:pt x="22650" y="1784"/>
                    </a:lnTo>
                    <a:lnTo>
                      <a:pt x="2092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51">
                <a:extLst>
                  <a:ext uri="{FF2B5EF4-FFF2-40B4-BE49-F238E27FC236}">
                    <a16:creationId xmlns:a16="http://schemas.microsoft.com/office/drawing/2014/main" id="{200F3014-4FB5-7490-52FC-97006875091F}"/>
                  </a:ext>
                </a:extLst>
              </p:cNvPr>
              <p:cNvSpPr/>
              <p:nvPr/>
            </p:nvSpPr>
            <p:spPr>
              <a:xfrm rot="-5400000">
                <a:off x="2516589" y="3511045"/>
                <a:ext cx="1499576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34475" h="2312" extrusionOk="0">
                    <a:moveTo>
                      <a:pt x="15747" y="1"/>
                    </a:moveTo>
                    <a:lnTo>
                      <a:pt x="13679" y="2012"/>
                    </a:lnTo>
                    <a:lnTo>
                      <a:pt x="1" y="2012"/>
                    </a:lnTo>
                    <a:lnTo>
                      <a:pt x="1" y="2254"/>
                    </a:lnTo>
                    <a:lnTo>
                      <a:pt x="13793" y="2254"/>
                    </a:lnTo>
                    <a:lnTo>
                      <a:pt x="15818" y="229"/>
                    </a:lnTo>
                    <a:lnTo>
                      <a:pt x="22108" y="229"/>
                    </a:lnTo>
                    <a:lnTo>
                      <a:pt x="24019" y="2069"/>
                    </a:lnTo>
                    <a:lnTo>
                      <a:pt x="33761" y="2069"/>
                    </a:lnTo>
                    <a:cubicBezTo>
                      <a:pt x="33818" y="2197"/>
                      <a:pt x="33932" y="2311"/>
                      <a:pt x="34117" y="2311"/>
                    </a:cubicBezTo>
                    <a:cubicBezTo>
                      <a:pt x="34289" y="2311"/>
                      <a:pt x="34474" y="2140"/>
                      <a:pt x="34474" y="1955"/>
                    </a:cubicBezTo>
                    <a:cubicBezTo>
                      <a:pt x="34474" y="1712"/>
                      <a:pt x="34289" y="1541"/>
                      <a:pt x="34117" y="1541"/>
                    </a:cubicBezTo>
                    <a:cubicBezTo>
                      <a:pt x="33932" y="1541"/>
                      <a:pt x="33761" y="1655"/>
                      <a:pt x="33761" y="1841"/>
                    </a:cubicBezTo>
                    <a:lnTo>
                      <a:pt x="24076" y="1841"/>
                    </a:lnTo>
                    <a:lnTo>
                      <a:pt x="2223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51">
                <a:extLst>
                  <a:ext uri="{FF2B5EF4-FFF2-40B4-BE49-F238E27FC236}">
                    <a16:creationId xmlns:a16="http://schemas.microsoft.com/office/drawing/2014/main" id="{EEFCB342-C9CA-A094-A70F-B0E06ED5F63B}"/>
                  </a:ext>
                </a:extLst>
              </p:cNvPr>
              <p:cNvSpPr/>
              <p:nvPr/>
            </p:nvSpPr>
            <p:spPr>
              <a:xfrm rot="-5400000">
                <a:off x="2595407" y="3628314"/>
                <a:ext cx="1251380" cy="114224"/>
              </a:xfrm>
              <a:custGeom>
                <a:avLst/>
                <a:gdLst/>
                <a:ahLst/>
                <a:cxnLst/>
                <a:rect l="l" t="t" r="r" b="b"/>
                <a:pathLst>
                  <a:path w="28769" h="2626" extrusionOk="0">
                    <a:moveTo>
                      <a:pt x="15519" y="1"/>
                    </a:moveTo>
                    <a:lnTo>
                      <a:pt x="13137" y="2383"/>
                    </a:lnTo>
                    <a:lnTo>
                      <a:pt x="1" y="2383"/>
                    </a:lnTo>
                    <a:lnTo>
                      <a:pt x="1" y="2625"/>
                    </a:lnTo>
                    <a:lnTo>
                      <a:pt x="13251" y="2625"/>
                    </a:lnTo>
                    <a:lnTo>
                      <a:pt x="15633" y="243"/>
                    </a:lnTo>
                    <a:lnTo>
                      <a:pt x="22707" y="243"/>
                    </a:lnTo>
                    <a:lnTo>
                      <a:pt x="24547" y="2083"/>
                    </a:lnTo>
                    <a:lnTo>
                      <a:pt x="28056" y="2083"/>
                    </a:lnTo>
                    <a:cubicBezTo>
                      <a:pt x="28056" y="2268"/>
                      <a:pt x="28227" y="2383"/>
                      <a:pt x="28412" y="2383"/>
                    </a:cubicBezTo>
                    <a:cubicBezTo>
                      <a:pt x="28583" y="2383"/>
                      <a:pt x="28769" y="2197"/>
                      <a:pt x="28769" y="1969"/>
                    </a:cubicBezTo>
                    <a:cubicBezTo>
                      <a:pt x="28769" y="1784"/>
                      <a:pt x="28583" y="1612"/>
                      <a:pt x="28412" y="1612"/>
                    </a:cubicBezTo>
                    <a:cubicBezTo>
                      <a:pt x="28227" y="1612"/>
                      <a:pt x="28113" y="1726"/>
                      <a:pt x="28056" y="1841"/>
                    </a:cubicBezTo>
                    <a:lnTo>
                      <a:pt x="24661" y="1841"/>
                    </a:lnTo>
                    <a:lnTo>
                      <a:pt x="22821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8" name="Google Shape;1068;p51">
              <a:extLst>
                <a:ext uri="{FF2B5EF4-FFF2-40B4-BE49-F238E27FC236}">
                  <a16:creationId xmlns:a16="http://schemas.microsoft.com/office/drawing/2014/main" id="{16EC51BB-E195-B4AA-B443-5D5B1C04D326}"/>
                </a:ext>
              </a:extLst>
            </p:cNvPr>
            <p:cNvGrpSpPr/>
            <p:nvPr/>
          </p:nvGrpSpPr>
          <p:grpSpPr>
            <a:xfrm>
              <a:off x="7181728" y="3862376"/>
              <a:ext cx="549893" cy="1924756"/>
              <a:chOff x="7780935" y="2930680"/>
              <a:chExt cx="392780" cy="1374825"/>
            </a:xfrm>
          </p:grpSpPr>
          <p:sp>
            <p:nvSpPr>
              <p:cNvPr id="1069" name="Google Shape;1069;p51">
                <a:extLst>
                  <a:ext uri="{FF2B5EF4-FFF2-40B4-BE49-F238E27FC236}">
                    <a16:creationId xmlns:a16="http://schemas.microsoft.com/office/drawing/2014/main" id="{276E8116-C7ED-0443-DF34-F0131D3C4531}"/>
                  </a:ext>
                </a:extLst>
              </p:cNvPr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51">
                <a:extLst>
                  <a:ext uri="{FF2B5EF4-FFF2-40B4-BE49-F238E27FC236}">
                    <a16:creationId xmlns:a16="http://schemas.microsoft.com/office/drawing/2014/main" id="{4907BAD8-A6A4-0FAB-6E29-F974314A3A15}"/>
                  </a:ext>
                </a:extLst>
              </p:cNvPr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51">
                <a:extLst>
                  <a:ext uri="{FF2B5EF4-FFF2-40B4-BE49-F238E27FC236}">
                    <a16:creationId xmlns:a16="http://schemas.microsoft.com/office/drawing/2014/main" id="{0C28B2BD-EAE7-3F50-9093-89BE302BDAE7}"/>
                  </a:ext>
                </a:extLst>
              </p:cNvPr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51">
                <a:extLst>
                  <a:ext uri="{FF2B5EF4-FFF2-40B4-BE49-F238E27FC236}">
                    <a16:creationId xmlns:a16="http://schemas.microsoft.com/office/drawing/2014/main" id="{8F99FBDC-DAA1-C739-D6A6-DF72E00FAC65}"/>
                  </a:ext>
                </a:extLst>
              </p:cNvPr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51">
                <a:extLst>
                  <a:ext uri="{FF2B5EF4-FFF2-40B4-BE49-F238E27FC236}">
                    <a16:creationId xmlns:a16="http://schemas.microsoft.com/office/drawing/2014/main" id="{5DC73FEC-2A15-ACB1-6CC5-317982C6AB1B}"/>
                  </a:ext>
                </a:extLst>
              </p:cNvPr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51">
                <a:extLst>
                  <a:ext uri="{FF2B5EF4-FFF2-40B4-BE49-F238E27FC236}">
                    <a16:creationId xmlns:a16="http://schemas.microsoft.com/office/drawing/2014/main" id="{DC5D51F4-607B-0C93-7388-EABBDD9200A6}"/>
                  </a:ext>
                </a:extLst>
              </p:cNvPr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8824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>
          <a:extLst>
            <a:ext uri="{FF2B5EF4-FFF2-40B4-BE49-F238E27FC236}">
              <a16:creationId xmlns:a16="http://schemas.microsoft.com/office/drawing/2014/main" id="{AEC92185-DACD-A47D-3E95-8F3736006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52">
            <a:extLst>
              <a:ext uri="{FF2B5EF4-FFF2-40B4-BE49-F238E27FC236}">
                <a16:creationId xmlns:a16="http://schemas.microsoft.com/office/drawing/2014/main" id="{CFB107BC-3901-0AA0-E588-DAD862D66748}"/>
              </a:ext>
            </a:extLst>
          </p:cNvPr>
          <p:cNvGrpSpPr/>
          <p:nvPr/>
        </p:nvGrpSpPr>
        <p:grpSpPr>
          <a:xfrm>
            <a:off x="6062535" y="231801"/>
            <a:ext cx="3502616" cy="4679889"/>
            <a:chOff x="7012519" y="401451"/>
            <a:chExt cx="3502616" cy="4679889"/>
          </a:xfrm>
        </p:grpSpPr>
        <p:grpSp>
          <p:nvGrpSpPr>
            <p:cNvPr id="1081" name="Google Shape;1081;p52">
              <a:extLst>
                <a:ext uri="{FF2B5EF4-FFF2-40B4-BE49-F238E27FC236}">
                  <a16:creationId xmlns:a16="http://schemas.microsoft.com/office/drawing/2014/main" id="{F9D251A3-84BF-91C0-923F-D31F71656DAE}"/>
                </a:ext>
              </a:extLst>
            </p:cNvPr>
            <p:cNvGrpSpPr/>
            <p:nvPr/>
          </p:nvGrpSpPr>
          <p:grpSpPr>
            <a:xfrm rot="-5400000" flipH="1">
              <a:off x="7984113" y="2550319"/>
              <a:ext cx="1559428" cy="3502615"/>
              <a:chOff x="1390914" y="2488356"/>
              <a:chExt cx="811526" cy="1822760"/>
            </a:xfrm>
          </p:grpSpPr>
          <p:sp>
            <p:nvSpPr>
              <p:cNvPr id="1082" name="Google Shape;1082;p52">
                <a:extLst>
                  <a:ext uri="{FF2B5EF4-FFF2-40B4-BE49-F238E27FC236}">
                    <a16:creationId xmlns:a16="http://schemas.microsoft.com/office/drawing/2014/main" id="{70C8DB72-78A7-A72E-CD6E-81DC0179A3F3}"/>
                  </a:ext>
                </a:extLst>
              </p:cNvPr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2">
                <a:extLst>
                  <a:ext uri="{FF2B5EF4-FFF2-40B4-BE49-F238E27FC236}">
                    <a16:creationId xmlns:a16="http://schemas.microsoft.com/office/drawing/2014/main" id="{BFA99A4D-7E9C-8172-F6D3-CFBC1B57E08A}"/>
                  </a:ext>
                </a:extLst>
              </p:cNvPr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52">
                <a:extLst>
                  <a:ext uri="{FF2B5EF4-FFF2-40B4-BE49-F238E27FC236}">
                    <a16:creationId xmlns:a16="http://schemas.microsoft.com/office/drawing/2014/main" id="{B5415E8F-CBC9-923F-C8B2-E215BBFBC619}"/>
                  </a:ext>
                </a:extLst>
              </p:cNvPr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2">
                <a:extLst>
                  <a:ext uri="{FF2B5EF4-FFF2-40B4-BE49-F238E27FC236}">
                    <a16:creationId xmlns:a16="http://schemas.microsoft.com/office/drawing/2014/main" id="{A0784C5C-2B8F-C899-8EE4-E640F8C8CB75}"/>
                  </a:ext>
                </a:extLst>
              </p:cNvPr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2">
                <a:extLst>
                  <a:ext uri="{FF2B5EF4-FFF2-40B4-BE49-F238E27FC236}">
                    <a16:creationId xmlns:a16="http://schemas.microsoft.com/office/drawing/2014/main" id="{091B2E32-B5FE-93D9-335B-5D233F93C957}"/>
                  </a:ext>
                </a:extLst>
              </p:cNvPr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52">
                <a:extLst>
                  <a:ext uri="{FF2B5EF4-FFF2-40B4-BE49-F238E27FC236}">
                    <a16:creationId xmlns:a16="http://schemas.microsoft.com/office/drawing/2014/main" id="{DCACB4DF-AA95-2913-62DB-76D8ED24D2D5}"/>
                  </a:ext>
                </a:extLst>
              </p:cNvPr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52">
                <a:extLst>
                  <a:ext uri="{FF2B5EF4-FFF2-40B4-BE49-F238E27FC236}">
                    <a16:creationId xmlns:a16="http://schemas.microsoft.com/office/drawing/2014/main" id="{C6E234F6-2F96-8BD3-C1D6-21AE6F20FA16}"/>
                  </a:ext>
                </a:extLst>
              </p:cNvPr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52">
                <a:extLst>
                  <a:ext uri="{FF2B5EF4-FFF2-40B4-BE49-F238E27FC236}">
                    <a16:creationId xmlns:a16="http://schemas.microsoft.com/office/drawing/2014/main" id="{9564844C-E329-1A85-D62D-A6511E8CC531}"/>
                  </a:ext>
                </a:extLst>
              </p:cNvPr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52">
                <a:extLst>
                  <a:ext uri="{FF2B5EF4-FFF2-40B4-BE49-F238E27FC236}">
                    <a16:creationId xmlns:a16="http://schemas.microsoft.com/office/drawing/2014/main" id="{76311AC7-8FF9-B069-2C1B-DB9EBC9657E9}"/>
                  </a:ext>
                </a:extLst>
              </p:cNvPr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52">
                <a:extLst>
                  <a:ext uri="{FF2B5EF4-FFF2-40B4-BE49-F238E27FC236}">
                    <a16:creationId xmlns:a16="http://schemas.microsoft.com/office/drawing/2014/main" id="{3D1E0B2C-72BE-98A1-88BA-318EF93D49F4}"/>
                  </a:ext>
                </a:extLst>
              </p:cNvPr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52">
                <a:extLst>
                  <a:ext uri="{FF2B5EF4-FFF2-40B4-BE49-F238E27FC236}">
                    <a16:creationId xmlns:a16="http://schemas.microsoft.com/office/drawing/2014/main" id="{C0DACEE3-9E7D-A668-ADED-FD1E8BC69090}"/>
                  </a:ext>
                </a:extLst>
              </p:cNvPr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52">
                <a:extLst>
                  <a:ext uri="{FF2B5EF4-FFF2-40B4-BE49-F238E27FC236}">
                    <a16:creationId xmlns:a16="http://schemas.microsoft.com/office/drawing/2014/main" id="{DC893242-FBFD-DF2E-253D-28EF9BC25CA2}"/>
                  </a:ext>
                </a:extLst>
              </p:cNvPr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52">
                <a:extLst>
                  <a:ext uri="{FF2B5EF4-FFF2-40B4-BE49-F238E27FC236}">
                    <a16:creationId xmlns:a16="http://schemas.microsoft.com/office/drawing/2014/main" id="{564C7E55-E256-260D-5A02-F2674F4DB1E5}"/>
                  </a:ext>
                </a:extLst>
              </p:cNvPr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52">
                <a:extLst>
                  <a:ext uri="{FF2B5EF4-FFF2-40B4-BE49-F238E27FC236}">
                    <a16:creationId xmlns:a16="http://schemas.microsoft.com/office/drawing/2014/main" id="{AC820385-A75F-9163-B248-1087A608BEF9}"/>
                  </a:ext>
                </a:extLst>
              </p:cNvPr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52">
                <a:extLst>
                  <a:ext uri="{FF2B5EF4-FFF2-40B4-BE49-F238E27FC236}">
                    <a16:creationId xmlns:a16="http://schemas.microsoft.com/office/drawing/2014/main" id="{AB84DBF9-B086-7B6B-3FA0-BB5C16F3FC5D}"/>
                  </a:ext>
                </a:extLst>
              </p:cNvPr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52">
                <a:extLst>
                  <a:ext uri="{FF2B5EF4-FFF2-40B4-BE49-F238E27FC236}">
                    <a16:creationId xmlns:a16="http://schemas.microsoft.com/office/drawing/2014/main" id="{A5205DCC-79A0-A7F2-B83D-7B31B4C677D9}"/>
                  </a:ext>
                </a:extLst>
              </p:cNvPr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52">
                <a:extLst>
                  <a:ext uri="{FF2B5EF4-FFF2-40B4-BE49-F238E27FC236}">
                    <a16:creationId xmlns:a16="http://schemas.microsoft.com/office/drawing/2014/main" id="{1E10EFBD-8D04-F103-4E41-57027BFB3059}"/>
                  </a:ext>
                </a:extLst>
              </p:cNvPr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52">
                <a:extLst>
                  <a:ext uri="{FF2B5EF4-FFF2-40B4-BE49-F238E27FC236}">
                    <a16:creationId xmlns:a16="http://schemas.microsoft.com/office/drawing/2014/main" id="{B6904221-57AE-F918-FA22-4DE5A8819054}"/>
                  </a:ext>
                </a:extLst>
              </p:cNvPr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52">
                <a:extLst>
                  <a:ext uri="{FF2B5EF4-FFF2-40B4-BE49-F238E27FC236}">
                    <a16:creationId xmlns:a16="http://schemas.microsoft.com/office/drawing/2014/main" id="{BD88B303-3B93-6407-2D3E-544B0317995C}"/>
                  </a:ext>
                </a:extLst>
              </p:cNvPr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52">
                <a:extLst>
                  <a:ext uri="{FF2B5EF4-FFF2-40B4-BE49-F238E27FC236}">
                    <a16:creationId xmlns:a16="http://schemas.microsoft.com/office/drawing/2014/main" id="{CF0868FC-BF49-DC46-ACEC-F3C8270B7F29}"/>
                  </a:ext>
                </a:extLst>
              </p:cNvPr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52">
              <a:extLst>
                <a:ext uri="{FF2B5EF4-FFF2-40B4-BE49-F238E27FC236}">
                  <a16:creationId xmlns:a16="http://schemas.microsoft.com/office/drawing/2014/main" id="{8A383D9E-F66F-7CCE-CDE4-2E401A35FB56}"/>
                </a:ext>
              </a:extLst>
            </p:cNvPr>
            <p:cNvGrpSpPr/>
            <p:nvPr/>
          </p:nvGrpSpPr>
          <p:grpSpPr>
            <a:xfrm rot="-5400000">
              <a:off x="8175918" y="-631579"/>
              <a:ext cx="740390" cy="2806450"/>
              <a:chOff x="8218831" y="2346909"/>
              <a:chExt cx="740390" cy="2806450"/>
            </a:xfrm>
          </p:grpSpPr>
          <p:sp>
            <p:nvSpPr>
              <p:cNvPr id="1103" name="Google Shape;1103;p52">
                <a:extLst>
                  <a:ext uri="{FF2B5EF4-FFF2-40B4-BE49-F238E27FC236}">
                    <a16:creationId xmlns:a16="http://schemas.microsoft.com/office/drawing/2014/main" id="{0DBE38C6-066D-8FE6-9A60-38C4375B3602}"/>
                  </a:ext>
                </a:extLst>
              </p:cNvPr>
              <p:cNvSpPr/>
              <p:nvPr/>
            </p:nvSpPr>
            <p:spPr>
              <a:xfrm rot="-5400000">
                <a:off x="7409304" y="3603442"/>
                <a:ext cx="2806450" cy="293383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52">
                <a:extLst>
                  <a:ext uri="{FF2B5EF4-FFF2-40B4-BE49-F238E27FC236}">
                    <a16:creationId xmlns:a16="http://schemas.microsoft.com/office/drawing/2014/main" id="{4F3B252E-4E72-F74C-A1D8-2B8AEA3CEB4A}"/>
                  </a:ext>
                </a:extLst>
              </p:cNvPr>
              <p:cNvSpPr/>
              <p:nvPr/>
            </p:nvSpPr>
            <p:spPr>
              <a:xfrm rot="-5400000">
                <a:off x="7520808" y="3794852"/>
                <a:ext cx="2409421" cy="30759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52">
                <a:extLst>
                  <a:ext uri="{FF2B5EF4-FFF2-40B4-BE49-F238E27FC236}">
                    <a16:creationId xmlns:a16="http://schemas.microsoft.com/office/drawing/2014/main" id="{497D9E59-F2B7-A9B3-A322-22F74A67AEA9}"/>
                  </a:ext>
                </a:extLst>
              </p:cNvPr>
              <p:cNvSpPr/>
              <p:nvPr/>
            </p:nvSpPr>
            <p:spPr>
              <a:xfrm rot="-5400000">
                <a:off x="7336629" y="3695260"/>
                <a:ext cx="2603756" cy="312441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52">
                <a:extLst>
                  <a:ext uri="{FF2B5EF4-FFF2-40B4-BE49-F238E27FC236}">
                    <a16:creationId xmlns:a16="http://schemas.microsoft.com/office/drawing/2014/main" id="{853FF081-DCC5-C0DC-A0AD-280300A4A9E2}"/>
                  </a:ext>
                </a:extLst>
              </p:cNvPr>
              <p:cNvSpPr/>
              <p:nvPr/>
            </p:nvSpPr>
            <p:spPr>
              <a:xfrm rot="-5400000">
                <a:off x="7266838" y="3694675"/>
                <a:ext cx="2484564" cy="432803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52">
                <a:extLst>
                  <a:ext uri="{FF2B5EF4-FFF2-40B4-BE49-F238E27FC236}">
                    <a16:creationId xmlns:a16="http://schemas.microsoft.com/office/drawing/2014/main" id="{7B1AD4D2-E806-5DAC-8B90-3929CEF1BD87}"/>
                  </a:ext>
                </a:extLst>
              </p:cNvPr>
              <p:cNvSpPr/>
              <p:nvPr/>
            </p:nvSpPr>
            <p:spPr>
              <a:xfrm rot="-5400000">
                <a:off x="7264499" y="3772159"/>
                <a:ext cx="2335532" cy="426869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52">
                <a:extLst>
                  <a:ext uri="{FF2B5EF4-FFF2-40B4-BE49-F238E27FC236}">
                    <a16:creationId xmlns:a16="http://schemas.microsoft.com/office/drawing/2014/main" id="{C50054A1-53AD-FB67-B647-5B6C4B98871B}"/>
                  </a:ext>
                </a:extLst>
              </p:cNvPr>
              <p:cNvSpPr/>
              <p:nvPr/>
            </p:nvSpPr>
            <p:spPr>
              <a:xfrm rot="-5400000">
                <a:off x="7898072" y="4609597"/>
                <a:ext cx="958636" cy="128888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52">
                <a:extLst>
                  <a:ext uri="{FF2B5EF4-FFF2-40B4-BE49-F238E27FC236}">
                    <a16:creationId xmlns:a16="http://schemas.microsoft.com/office/drawing/2014/main" id="{D224D5D9-82DE-18D0-5300-3F2F1FEA97B1}"/>
                  </a:ext>
                </a:extLst>
              </p:cNvPr>
              <p:cNvSpPr/>
              <p:nvPr/>
            </p:nvSpPr>
            <p:spPr>
              <a:xfrm rot="-5400000">
                <a:off x="7893308" y="4534537"/>
                <a:ext cx="1038460" cy="199183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52">
                <a:extLst>
                  <a:ext uri="{FF2B5EF4-FFF2-40B4-BE49-F238E27FC236}">
                    <a16:creationId xmlns:a16="http://schemas.microsoft.com/office/drawing/2014/main" id="{76A455CE-A194-3E73-474B-13AFEF035DFA}"/>
                  </a:ext>
                </a:extLst>
              </p:cNvPr>
              <p:cNvSpPr/>
              <p:nvPr/>
            </p:nvSpPr>
            <p:spPr>
              <a:xfrm rot="-5400000">
                <a:off x="7885576" y="4457597"/>
                <a:ext cx="1123132" cy="268391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1" name="Google Shape;1111;p52">
              <a:extLst>
                <a:ext uri="{FF2B5EF4-FFF2-40B4-BE49-F238E27FC236}">
                  <a16:creationId xmlns:a16="http://schemas.microsoft.com/office/drawing/2014/main" id="{C1B5CE98-6046-F362-F254-1FB8DC1394C7}"/>
                </a:ext>
              </a:extLst>
            </p:cNvPr>
            <p:cNvGrpSpPr/>
            <p:nvPr/>
          </p:nvGrpSpPr>
          <p:grpSpPr>
            <a:xfrm rot="-5400000">
              <a:off x="7984113" y="900656"/>
              <a:ext cx="1559428" cy="3502615"/>
              <a:chOff x="1390914" y="2488356"/>
              <a:chExt cx="811526" cy="1822760"/>
            </a:xfrm>
          </p:grpSpPr>
          <p:sp>
            <p:nvSpPr>
              <p:cNvPr id="1112" name="Google Shape;1112;p52">
                <a:extLst>
                  <a:ext uri="{FF2B5EF4-FFF2-40B4-BE49-F238E27FC236}">
                    <a16:creationId xmlns:a16="http://schemas.microsoft.com/office/drawing/2014/main" id="{B7CA0492-8B7E-8EB9-A0E5-9F48F84E345D}"/>
                  </a:ext>
                </a:extLst>
              </p:cNvPr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2">
                <a:extLst>
                  <a:ext uri="{FF2B5EF4-FFF2-40B4-BE49-F238E27FC236}">
                    <a16:creationId xmlns:a16="http://schemas.microsoft.com/office/drawing/2014/main" id="{74A40E79-EB53-77B1-3432-77CC0B050AE5}"/>
                  </a:ext>
                </a:extLst>
              </p:cNvPr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2">
                <a:extLst>
                  <a:ext uri="{FF2B5EF4-FFF2-40B4-BE49-F238E27FC236}">
                    <a16:creationId xmlns:a16="http://schemas.microsoft.com/office/drawing/2014/main" id="{1C457CF8-76BE-4F24-D3BC-F9B321C693D3}"/>
                  </a:ext>
                </a:extLst>
              </p:cNvPr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52">
                <a:extLst>
                  <a:ext uri="{FF2B5EF4-FFF2-40B4-BE49-F238E27FC236}">
                    <a16:creationId xmlns:a16="http://schemas.microsoft.com/office/drawing/2014/main" id="{F924682B-7C1F-F941-7AD8-4230416AF314}"/>
                  </a:ext>
                </a:extLst>
              </p:cNvPr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2">
                <a:extLst>
                  <a:ext uri="{FF2B5EF4-FFF2-40B4-BE49-F238E27FC236}">
                    <a16:creationId xmlns:a16="http://schemas.microsoft.com/office/drawing/2014/main" id="{71014E8E-5973-8C6C-67BB-5236FDBF0376}"/>
                  </a:ext>
                </a:extLst>
              </p:cNvPr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52">
                <a:extLst>
                  <a:ext uri="{FF2B5EF4-FFF2-40B4-BE49-F238E27FC236}">
                    <a16:creationId xmlns:a16="http://schemas.microsoft.com/office/drawing/2014/main" id="{7CBBCDFE-F521-A1BB-F944-2D2A1C4E7190}"/>
                  </a:ext>
                </a:extLst>
              </p:cNvPr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52">
                <a:extLst>
                  <a:ext uri="{FF2B5EF4-FFF2-40B4-BE49-F238E27FC236}">
                    <a16:creationId xmlns:a16="http://schemas.microsoft.com/office/drawing/2014/main" id="{843EFAEF-15EE-2544-57B0-D72A134D6808}"/>
                  </a:ext>
                </a:extLst>
              </p:cNvPr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2">
                <a:extLst>
                  <a:ext uri="{FF2B5EF4-FFF2-40B4-BE49-F238E27FC236}">
                    <a16:creationId xmlns:a16="http://schemas.microsoft.com/office/drawing/2014/main" id="{D91654EA-069C-EC88-79E8-A57E38027750}"/>
                  </a:ext>
                </a:extLst>
              </p:cNvPr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2">
                <a:extLst>
                  <a:ext uri="{FF2B5EF4-FFF2-40B4-BE49-F238E27FC236}">
                    <a16:creationId xmlns:a16="http://schemas.microsoft.com/office/drawing/2014/main" id="{9C906DE9-1514-5650-88CF-73B371987782}"/>
                  </a:ext>
                </a:extLst>
              </p:cNvPr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2">
                <a:extLst>
                  <a:ext uri="{FF2B5EF4-FFF2-40B4-BE49-F238E27FC236}">
                    <a16:creationId xmlns:a16="http://schemas.microsoft.com/office/drawing/2014/main" id="{988B4E24-42E6-CB3E-7564-11D17B723CC6}"/>
                  </a:ext>
                </a:extLst>
              </p:cNvPr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2">
                <a:extLst>
                  <a:ext uri="{FF2B5EF4-FFF2-40B4-BE49-F238E27FC236}">
                    <a16:creationId xmlns:a16="http://schemas.microsoft.com/office/drawing/2014/main" id="{ADFF0891-1DA5-E1C8-063C-69D88C746AEF}"/>
                  </a:ext>
                </a:extLst>
              </p:cNvPr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52">
                <a:extLst>
                  <a:ext uri="{FF2B5EF4-FFF2-40B4-BE49-F238E27FC236}">
                    <a16:creationId xmlns:a16="http://schemas.microsoft.com/office/drawing/2014/main" id="{B21E77AD-01BA-FA15-C7F5-F080395ABB45}"/>
                  </a:ext>
                </a:extLst>
              </p:cNvPr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2">
                <a:extLst>
                  <a:ext uri="{FF2B5EF4-FFF2-40B4-BE49-F238E27FC236}">
                    <a16:creationId xmlns:a16="http://schemas.microsoft.com/office/drawing/2014/main" id="{FF40CC58-7CE4-C46E-7BBC-3491CBB0E6A3}"/>
                  </a:ext>
                </a:extLst>
              </p:cNvPr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2">
                <a:extLst>
                  <a:ext uri="{FF2B5EF4-FFF2-40B4-BE49-F238E27FC236}">
                    <a16:creationId xmlns:a16="http://schemas.microsoft.com/office/drawing/2014/main" id="{132A315D-8CE5-5F87-F879-E1EA747BF25A}"/>
                  </a:ext>
                </a:extLst>
              </p:cNvPr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2">
                <a:extLst>
                  <a:ext uri="{FF2B5EF4-FFF2-40B4-BE49-F238E27FC236}">
                    <a16:creationId xmlns:a16="http://schemas.microsoft.com/office/drawing/2014/main" id="{150BB3F1-FEEE-2F16-9D3D-25D12006B767}"/>
                  </a:ext>
                </a:extLst>
              </p:cNvPr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2">
                <a:extLst>
                  <a:ext uri="{FF2B5EF4-FFF2-40B4-BE49-F238E27FC236}">
                    <a16:creationId xmlns:a16="http://schemas.microsoft.com/office/drawing/2014/main" id="{BDEECAC5-BCDF-02AA-7CE9-E37E6C7DA33E}"/>
                  </a:ext>
                </a:extLst>
              </p:cNvPr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2">
                <a:extLst>
                  <a:ext uri="{FF2B5EF4-FFF2-40B4-BE49-F238E27FC236}">
                    <a16:creationId xmlns:a16="http://schemas.microsoft.com/office/drawing/2014/main" id="{B91FB904-6E30-EEFD-9C0F-51359A6F0F29}"/>
                  </a:ext>
                </a:extLst>
              </p:cNvPr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2">
                <a:extLst>
                  <a:ext uri="{FF2B5EF4-FFF2-40B4-BE49-F238E27FC236}">
                    <a16:creationId xmlns:a16="http://schemas.microsoft.com/office/drawing/2014/main" id="{9F26A8FD-13E7-B945-0360-252B546F2148}"/>
                  </a:ext>
                </a:extLst>
              </p:cNvPr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52">
                <a:extLst>
                  <a:ext uri="{FF2B5EF4-FFF2-40B4-BE49-F238E27FC236}">
                    <a16:creationId xmlns:a16="http://schemas.microsoft.com/office/drawing/2014/main" id="{9603C905-EE86-9DCF-7EB1-6A70C4A72423}"/>
                  </a:ext>
                </a:extLst>
              </p:cNvPr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52">
                <a:extLst>
                  <a:ext uri="{FF2B5EF4-FFF2-40B4-BE49-F238E27FC236}">
                    <a16:creationId xmlns:a16="http://schemas.microsoft.com/office/drawing/2014/main" id="{22B93CC1-BBD4-BEA1-F3CD-C8AD9BE7614A}"/>
                  </a:ext>
                </a:extLst>
              </p:cNvPr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2" name="Google Shape;1132;p52">
              <a:extLst>
                <a:ext uri="{FF2B5EF4-FFF2-40B4-BE49-F238E27FC236}">
                  <a16:creationId xmlns:a16="http://schemas.microsoft.com/office/drawing/2014/main" id="{673C80EF-EE85-2079-35E6-0C3932BFE281}"/>
                </a:ext>
              </a:extLst>
            </p:cNvPr>
            <p:cNvGrpSpPr/>
            <p:nvPr/>
          </p:nvGrpSpPr>
          <p:grpSpPr>
            <a:xfrm rot="-5400000">
              <a:off x="8729180" y="58064"/>
              <a:ext cx="844118" cy="2727790"/>
              <a:chOff x="2474121" y="2891575"/>
              <a:chExt cx="439279" cy="1419541"/>
            </a:xfrm>
          </p:grpSpPr>
          <p:sp>
            <p:nvSpPr>
              <p:cNvPr id="1133" name="Google Shape;1133;p52">
                <a:extLst>
                  <a:ext uri="{FF2B5EF4-FFF2-40B4-BE49-F238E27FC236}">
                    <a16:creationId xmlns:a16="http://schemas.microsoft.com/office/drawing/2014/main" id="{BEB685E7-3FA4-CA93-BFA5-08BECD3745FE}"/>
                  </a:ext>
                </a:extLst>
              </p:cNvPr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52">
                <a:extLst>
                  <a:ext uri="{FF2B5EF4-FFF2-40B4-BE49-F238E27FC236}">
                    <a16:creationId xmlns:a16="http://schemas.microsoft.com/office/drawing/2014/main" id="{1CB8CA7B-B371-FD4E-8F5B-F56D8C3C1CCD}"/>
                  </a:ext>
                </a:extLst>
              </p:cNvPr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52">
                <a:extLst>
                  <a:ext uri="{FF2B5EF4-FFF2-40B4-BE49-F238E27FC236}">
                    <a16:creationId xmlns:a16="http://schemas.microsoft.com/office/drawing/2014/main" id="{BA7A35A6-B9A1-55EC-FB24-1D3BDB374B97}"/>
                  </a:ext>
                </a:extLst>
              </p:cNvPr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52">
                <a:extLst>
                  <a:ext uri="{FF2B5EF4-FFF2-40B4-BE49-F238E27FC236}">
                    <a16:creationId xmlns:a16="http://schemas.microsoft.com/office/drawing/2014/main" id="{610B70CF-BD00-F238-892A-0AF8A44C5604}"/>
                  </a:ext>
                </a:extLst>
              </p:cNvPr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52">
                <a:extLst>
                  <a:ext uri="{FF2B5EF4-FFF2-40B4-BE49-F238E27FC236}">
                    <a16:creationId xmlns:a16="http://schemas.microsoft.com/office/drawing/2014/main" id="{B24F1C54-950F-A5E3-2D52-234BF6DAE4B8}"/>
                  </a:ext>
                </a:extLst>
              </p:cNvPr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52">
                <a:extLst>
                  <a:ext uri="{FF2B5EF4-FFF2-40B4-BE49-F238E27FC236}">
                    <a16:creationId xmlns:a16="http://schemas.microsoft.com/office/drawing/2014/main" id="{ED1BD8D8-D334-F58F-807B-4B36BF9880C1}"/>
                  </a:ext>
                </a:extLst>
              </p:cNvPr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2">
                <a:extLst>
                  <a:ext uri="{FF2B5EF4-FFF2-40B4-BE49-F238E27FC236}">
                    <a16:creationId xmlns:a16="http://schemas.microsoft.com/office/drawing/2014/main" id="{98C2E143-3C32-33E3-290C-5B241483B201}"/>
                  </a:ext>
                </a:extLst>
              </p:cNvPr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2">
                <a:extLst>
                  <a:ext uri="{FF2B5EF4-FFF2-40B4-BE49-F238E27FC236}">
                    <a16:creationId xmlns:a16="http://schemas.microsoft.com/office/drawing/2014/main" id="{4F46982B-E076-DF04-01C1-1572012C8BD7}"/>
                  </a:ext>
                </a:extLst>
              </p:cNvPr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C04C6A-4602-EEBE-E5C6-7149AFF29677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9FD96F-B89F-F59A-F5C7-50610E886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D904B175-9E0A-748D-2EE7-B2F8676FD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690" y="5181"/>
            <a:ext cx="523725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44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53E8A1F2-F5B9-8FD7-658D-796D0A56C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F76A8E8A-9804-672C-65BE-A1222CBB1E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1. Import the necessary libraries</a:t>
            </a:r>
            <a:endParaRPr dirty="0"/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363FB889-DCF9-D6C6-F4D1-D4B4B072D64C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CC5D5FAC-AE02-0909-3E9F-278B0C50B795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4A9E7663-8412-4B48-7012-20E5C20FD001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635DE691-6872-8DFB-C492-3762B57431E5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1949BD85-B1B8-701E-498F-5957EB7FF2A8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2FDC823B-DE7F-5279-DD11-0C5CEA8D4627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0C0AA069-85DF-B92D-F8F7-A170757B9F65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90A19FD1-5BB8-019A-DB8E-6F7C0F295CAD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494C50AF-2B24-3AB8-1DE1-B8942EC0DF34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7CD175BC-451A-7C3E-4CEB-21A7DCB277D2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94BAB98F-DA2A-DB03-8C86-E4C51E453749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60FC8B17-C3F3-223F-EE62-11037681C669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41ED576B-734C-56B2-7173-C6780250C826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545DCEE8-7099-9190-F2F1-B59EBA9A941D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03E0688A-A18D-FDC1-F654-F3D1269C5A21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DD7E5E5C-153D-67D7-0472-B4C76EEEF17F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523147C3-1011-37ED-6909-65AEF53FDD39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3E8D6CD1-AFF6-B49C-17E9-4E361C97A185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67CBB048-0971-C60A-EA88-415E998CC15D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D987F788-FC30-CF40-E8CB-5880E5F49352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75B57660-9694-42AC-D4AC-4099F57EC8C6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B5811358-BC25-BEE7-1372-B48662E8CA44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DE1D4B0D-26DF-D017-CAB3-AAAB631477A4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03DDB127-2079-1E6A-0317-676A77552AAB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3D46C3C2-F4FB-00B7-C2EA-374F4D5F9F65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DEB4E5CB-EAF0-B588-CE61-59CA38D5236B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D1018307-1C64-BA3C-3E3A-B2B16B852168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9F0999E-6E46-9F3B-1CFC-BF6DD08C2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305" y="1690762"/>
            <a:ext cx="6524513" cy="237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42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F1B122B7-7B95-AA09-5A22-92392EED7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C12FFB0A-01FC-A1B4-DAA3-CDA2169E66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2. Fetch the website</a:t>
            </a:r>
            <a:endParaRPr dirty="0"/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715CF9A9-9CAD-A85E-F069-4F743C334FD0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52F4D507-46E4-A3BD-11FD-8FADCC0DB6C3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0DCE4B64-5584-C628-BF4E-85D954C0D195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83E6AAA6-2400-1EED-DF15-946BEFD8D6C8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901364AB-256F-3EB8-305E-FD05F7E8CD99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A234262F-ADDE-4489-20A5-6AFECA82374B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03196F16-0A8B-0CF2-F82E-251DD84BF89A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33A41F58-2207-B651-240D-090B4E71C049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E32F0BE5-4C16-1F92-EFD1-3A9C2B2DBD14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CAD7A452-AC0D-7B96-3CA5-52BB35B4BBE3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CC59D1D7-28B5-531C-5FC1-06455D8ABC08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5F9A5F53-E3B0-C2C0-D0A6-BA5E30263C7B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1581A2C5-5060-54AF-7032-E7AD78D3C298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1BF8C600-1049-21AD-8BA7-65EB3E82F08C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A8DF8C1D-0CE2-F84F-B6C9-509114EF4DDD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77DFEB42-851A-02BB-2F1B-44FC23AA8463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2C1CC75D-1C95-70D4-53C7-20DB0DDFD44F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19FE8BD6-7D88-98F1-215C-A56F52B5C953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FEE1FFF6-C863-5AB8-4C33-0829C8392988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14C42D98-3D00-2EAA-7ECB-A085E05F32B9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08A44CA8-BE3A-A573-309C-B5554F1B7346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F6C55EDA-E7B2-251C-57CB-E58A49BD64FD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026DDA7D-B99E-AFAE-92F9-C4E6226CEC90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3A2EA731-E1BD-6090-614F-F3A134981DA3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CE833438-05D8-0CED-0AE1-EDEC9109DFC4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3445EB4B-9702-F71D-2642-284E6EE14701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105CDB12-ED73-5B94-CAE2-5EB9A4F55F6C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2EEDC64-2A26-F31E-5B68-C8CE21966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05229"/>
            <a:ext cx="9144000" cy="3524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28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14C976A1-A7D9-B69A-9473-ED817E1F5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E122FA4F-144B-AC5A-40D2-0BD9B190A5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3. Collect the elements</a:t>
            </a:r>
            <a:endParaRPr dirty="0"/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5BBF9058-5119-6D8F-CA1C-1B71595AF00F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871CA304-9CD0-58D1-91FF-3056003D8F3D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DE164E19-AEE1-C0AD-A64D-513E8D3DCB5A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4F9A0127-1FDF-3381-169F-A2A7173EB753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AC911B8E-AE05-E505-D6CA-97143895857D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2CA33FB6-E76E-4E71-4AF5-B86E4D578F65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5017341D-1E9E-2A64-DB48-A938CE6FFFF4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700EB656-F331-5A6E-CA31-9C15E9143B5B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305EA9C7-3B81-E851-EC89-023DDEC93EEB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6BDDB7CC-2745-9D13-AB14-38BDEB25C96D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48F455B9-BF70-625C-8538-245F5893C47D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3755F014-B26D-DE04-07A1-2CD11F176332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98568462-F544-9C4B-B1CE-5836B842B2DE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C056677A-92BB-20E1-8E6E-9979F0D189B6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EE1D469C-4A1F-5859-2F80-A531B872B2C9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4E3FE398-8AD7-5EB2-2F14-95B3AB32C9AC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4BE5E575-ABFC-1D0E-9A97-7F223CC100F0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E8847039-D8D7-B3A1-0AA5-FF37A1A52B73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ACDF203C-799D-407B-9FEF-FD6CD03BC8BA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7576BEEC-154B-BCA9-E412-9ADC02A7AD5B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AA8147A8-EAE1-1C57-5AF7-83D7E77111B8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9043E128-2B5E-61AA-E399-ACBEB7E16BE4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C1FC6326-FEB5-8766-E267-8CD88604FBA7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AE486D1C-C1DA-8D0F-3909-8805575F2534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59A5CDD1-3A93-8F54-8D68-8CC4CC515D68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F82A14D2-6DA0-5492-8B28-17F986752999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5CA8CEAB-7A51-CBA6-3E02-4378BA9905DB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02BA512-CAA3-4FD7-4304-F6BA5C28B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5454"/>
            <a:ext cx="9144000" cy="3542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62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0BA0808C-05BE-2003-F64F-13C2C8E75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E14D9755-6F53-A667-FD6D-FCAEB09247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4. Ta </a:t>
            </a:r>
            <a:r>
              <a:rPr lang="en-US" dirty="0" err="1"/>
              <a:t>daaaa</a:t>
            </a:r>
            <a:endParaRPr dirty="0"/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BA3EE056-5966-28BD-D9BE-31722E328487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E2AA02DF-46D5-96A1-10EA-17C24C3F9BA7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EA9B6EDD-8871-1814-AA63-53B5DDD64BD4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79C315F3-7CD0-3E49-369F-47719333769D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9C92D562-BAEF-607E-35C4-332A2A882FF6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F5237C3A-C052-EFA8-5E22-C608AADD4569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93F2007F-7AA0-9E42-B95F-D83CA078B8CC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61496A18-10E0-D578-1FD6-50D32BBE019C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B570CBA7-DD48-5CB3-788B-0B9B0FF1933E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5EB2BC62-1071-E655-3FA4-7D642651CA60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2FFE3705-31E8-D2FB-F1E6-F20143B05A92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10ABFFEC-3B5B-F1EB-336D-7CDDDDFA6ADD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A11380CD-A330-BABA-6071-D6A38C8F8851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8442E928-956D-FDFF-2030-C815415E1F69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D550644A-D51B-27AF-36EB-C022A261AB1A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20FF628B-6E75-8224-4C0C-B2A4DEAB2B6C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ECED2155-AF06-8F4A-F59C-BCEB14187DCD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2F2911DA-6CF9-AD63-E6E9-632461D47C05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DC7974D2-1C61-7E4A-181E-438F71A6A4E4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0FEF0F39-48F6-4EF4-33F7-BFFA714F6F34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B7B994C7-FC16-B659-C16D-0E86A3A96C8F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D98219F6-9D53-6F01-3E1B-4014CDC0FFD3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40B02337-2D50-CCE7-2BB0-F45451F0D4B3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C7171839-3A73-B333-953D-D9979521FFB9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5DBC434C-6303-9593-7E75-A57EC1329D71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C8F2E3ED-39BA-91F6-47FD-D85B13DD1DC1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D294784B-D805-C845-4CC1-A95CC244137A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9F4F0F1-6ED2-1DFD-CAD1-9E92C9D58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90306"/>
            <a:ext cx="9144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92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</a:t>
            </a:r>
            <a:endParaRPr dirty="0"/>
          </a:p>
        </p:txBody>
      </p:sp>
      <p:sp>
        <p:nvSpPr>
          <p:cNvPr id="864" name="Google Shape;864;p39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Last week on the CS club meeting…</a:t>
            </a:r>
            <a:endParaRPr dirty="0"/>
          </a:p>
        </p:txBody>
      </p:sp>
      <p:sp>
        <p:nvSpPr>
          <p:cNvPr id="865" name="Google Shape;865;p39"/>
          <p:cNvSpPr txBox="1">
            <a:spLocks noGrp="1"/>
          </p:cNvSpPr>
          <p:nvPr>
            <p:ph type="title" idx="2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5">
          <a:extLst>
            <a:ext uri="{FF2B5EF4-FFF2-40B4-BE49-F238E27FC236}">
              <a16:creationId xmlns:a16="http://schemas.microsoft.com/office/drawing/2014/main" id="{0C6ABC43-AE00-AC91-B60B-4C387573D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p67">
            <a:extLst>
              <a:ext uri="{FF2B5EF4-FFF2-40B4-BE49-F238E27FC236}">
                <a16:creationId xmlns:a16="http://schemas.microsoft.com/office/drawing/2014/main" id="{3C1D7BF1-91DC-F6ED-4795-C6C724DCCA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94183" y="1707506"/>
            <a:ext cx="4448100" cy="9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grpSp>
        <p:nvGrpSpPr>
          <p:cNvPr id="1679" name="Google Shape;1679;p67">
            <a:extLst>
              <a:ext uri="{FF2B5EF4-FFF2-40B4-BE49-F238E27FC236}">
                <a16:creationId xmlns:a16="http://schemas.microsoft.com/office/drawing/2014/main" id="{14CD83F6-E546-3DD4-B7A3-1C99717355A4}"/>
              </a:ext>
            </a:extLst>
          </p:cNvPr>
          <p:cNvGrpSpPr/>
          <p:nvPr/>
        </p:nvGrpSpPr>
        <p:grpSpPr>
          <a:xfrm>
            <a:off x="713229" y="-2"/>
            <a:ext cx="1186862" cy="1990767"/>
            <a:chOff x="786179" y="280873"/>
            <a:chExt cx="1186862" cy="1990767"/>
          </a:xfrm>
        </p:grpSpPr>
        <p:grpSp>
          <p:nvGrpSpPr>
            <p:cNvPr id="1680" name="Google Shape;1680;p67">
              <a:extLst>
                <a:ext uri="{FF2B5EF4-FFF2-40B4-BE49-F238E27FC236}">
                  <a16:creationId xmlns:a16="http://schemas.microsoft.com/office/drawing/2014/main" id="{95648354-3A0B-22A3-C15F-D5FB6C60164F}"/>
                </a:ext>
              </a:extLst>
            </p:cNvPr>
            <p:cNvGrpSpPr/>
            <p:nvPr/>
          </p:nvGrpSpPr>
          <p:grpSpPr>
            <a:xfrm rot="10800000">
              <a:off x="1363367" y="280873"/>
              <a:ext cx="609674" cy="1990767"/>
              <a:chOff x="6961407" y="2871131"/>
              <a:chExt cx="439278" cy="1434374"/>
            </a:xfrm>
          </p:grpSpPr>
          <p:sp>
            <p:nvSpPr>
              <p:cNvPr id="1681" name="Google Shape;1681;p67">
                <a:extLst>
                  <a:ext uri="{FF2B5EF4-FFF2-40B4-BE49-F238E27FC236}">
                    <a16:creationId xmlns:a16="http://schemas.microsoft.com/office/drawing/2014/main" id="{BF7D9A76-1421-96B7-4537-714397046BF2}"/>
                  </a:ext>
                </a:extLst>
              </p:cNvPr>
              <p:cNvSpPr/>
              <p:nvPr/>
            </p:nvSpPr>
            <p:spPr>
              <a:xfrm rot="-5400000">
                <a:off x="6647504" y="3552324"/>
                <a:ext cx="1374825" cy="131536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3024" extrusionOk="0">
                    <a:moveTo>
                      <a:pt x="31193" y="0"/>
                    </a:moveTo>
                    <a:cubicBezTo>
                      <a:pt x="31079" y="0"/>
                      <a:pt x="30893" y="114"/>
                      <a:pt x="30836" y="300"/>
                    </a:cubicBezTo>
                    <a:lnTo>
                      <a:pt x="17287" y="300"/>
                    </a:lnTo>
                    <a:lnTo>
                      <a:pt x="17287" y="2796"/>
                    </a:lnTo>
                    <a:lnTo>
                      <a:pt x="0" y="2796"/>
                    </a:lnTo>
                    <a:lnTo>
                      <a:pt x="0" y="3024"/>
                    </a:lnTo>
                    <a:lnTo>
                      <a:pt x="17529" y="3024"/>
                    </a:lnTo>
                    <a:lnTo>
                      <a:pt x="17529" y="528"/>
                    </a:lnTo>
                    <a:lnTo>
                      <a:pt x="30836" y="528"/>
                    </a:lnTo>
                    <a:cubicBezTo>
                      <a:pt x="30893" y="656"/>
                      <a:pt x="31079" y="770"/>
                      <a:pt x="31193" y="770"/>
                    </a:cubicBezTo>
                    <a:cubicBezTo>
                      <a:pt x="31435" y="770"/>
                      <a:pt x="31607" y="599"/>
                      <a:pt x="31607" y="414"/>
                    </a:cubicBezTo>
                    <a:cubicBezTo>
                      <a:pt x="31607" y="171"/>
                      <a:pt x="31435" y="0"/>
                      <a:pt x="3119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67">
                <a:extLst>
                  <a:ext uri="{FF2B5EF4-FFF2-40B4-BE49-F238E27FC236}">
                    <a16:creationId xmlns:a16="http://schemas.microsoft.com/office/drawing/2014/main" id="{8A418508-1AC6-8204-25FC-504075EA6996}"/>
                  </a:ext>
                </a:extLst>
              </p:cNvPr>
              <p:cNvSpPr/>
              <p:nvPr/>
            </p:nvSpPr>
            <p:spPr>
              <a:xfrm rot="-5400000">
                <a:off x="6677278" y="3618071"/>
                <a:ext cx="1230283" cy="144586"/>
              </a:xfrm>
              <a:custGeom>
                <a:avLst/>
                <a:gdLst/>
                <a:ahLst/>
                <a:cxnLst/>
                <a:rect l="l" t="t" r="r" b="b"/>
                <a:pathLst>
                  <a:path w="28284" h="3324" extrusionOk="0">
                    <a:moveTo>
                      <a:pt x="27870" y="0"/>
                    </a:moveTo>
                    <a:cubicBezTo>
                      <a:pt x="27741" y="0"/>
                      <a:pt x="27570" y="114"/>
                      <a:pt x="27513" y="228"/>
                    </a:cubicBezTo>
                    <a:lnTo>
                      <a:pt x="16103" y="228"/>
                    </a:lnTo>
                    <a:lnTo>
                      <a:pt x="16103" y="3081"/>
                    </a:lnTo>
                    <a:lnTo>
                      <a:pt x="0" y="3081"/>
                    </a:lnTo>
                    <a:lnTo>
                      <a:pt x="0" y="3324"/>
                    </a:lnTo>
                    <a:lnTo>
                      <a:pt x="16331" y="3324"/>
                    </a:lnTo>
                    <a:lnTo>
                      <a:pt x="16331" y="471"/>
                    </a:lnTo>
                    <a:lnTo>
                      <a:pt x="27513" y="471"/>
                    </a:lnTo>
                    <a:cubicBezTo>
                      <a:pt x="27570" y="656"/>
                      <a:pt x="27741" y="770"/>
                      <a:pt x="27870" y="770"/>
                    </a:cubicBezTo>
                    <a:cubicBezTo>
                      <a:pt x="28098" y="770"/>
                      <a:pt x="28283" y="585"/>
                      <a:pt x="28283" y="357"/>
                    </a:cubicBezTo>
                    <a:cubicBezTo>
                      <a:pt x="28283" y="171"/>
                      <a:pt x="28098" y="0"/>
                      <a:pt x="278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67">
                <a:extLst>
                  <a:ext uri="{FF2B5EF4-FFF2-40B4-BE49-F238E27FC236}">
                    <a16:creationId xmlns:a16="http://schemas.microsoft.com/office/drawing/2014/main" id="{0C421631-DBE4-715E-FDD8-A90DE0B05700}"/>
                  </a:ext>
                </a:extLst>
              </p:cNvPr>
              <p:cNvSpPr/>
              <p:nvPr/>
            </p:nvSpPr>
            <p:spPr>
              <a:xfrm rot="-5400000">
                <a:off x="6529931" y="3512306"/>
                <a:ext cx="1434374" cy="152024"/>
              </a:xfrm>
              <a:custGeom>
                <a:avLst/>
                <a:gdLst/>
                <a:ahLst/>
                <a:cxnLst/>
                <a:rect l="l" t="t" r="r" b="b"/>
                <a:pathLst>
                  <a:path w="32976" h="3495" extrusionOk="0">
                    <a:moveTo>
                      <a:pt x="32562" y="1"/>
                    </a:moveTo>
                    <a:cubicBezTo>
                      <a:pt x="32448" y="1"/>
                      <a:pt x="32263" y="115"/>
                      <a:pt x="32206" y="286"/>
                    </a:cubicBezTo>
                    <a:lnTo>
                      <a:pt x="14976" y="286"/>
                    </a:lnTo>
                    <a:lnTo>
                      <a:pt x="14976" y="3267"/>
                    </a:lnTo>
                    <a:lnTo>
                      <a:pt x="0" y="3267"/>
                    </a:lnTo>
                    <a:lnTo>
                      <a:pt x="0" y="3495"/>
                    </a:lnTo>
                    <a:lnTo>
                      <a:pt x="15204" y="3495"/>
                    </a:lnTo>
                    <a:lnTo>
                      <a:pt x="15204" y="528"/>
                    </a:lnTo>
                    <a:lnTo>
                      <a:pt x="32206" y="528"/>
                    </a:lnTo>
                    <a:cubicBezTo>
                      <a:pt x="32263" y="642"/>
                      <a:pt x="32448" y="771"/>
                      <a:pt x="32562" y="771"/>
                    </a:cubicBezTo>
                    <a:cubicBezTo>
                      <a:pt x="32805" y="771"/>
                      <a:pt x="32976" y="585"/>
                      <a:pt x="32976" y="414"/>
                    </a:cubicBezTo>
                    <a:cubicBezTo>
                      <a:pt x="32976" y="172"/>
                      <a:pt x="32805" y="1"/>
                      <a:pt x="3256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4" name="Google Shape;1684;p67">
                <a:extLst>
                  <a:ext uri="{FF2B5EF4-FFF2-40B4-BE49-F238E27FC236}">
                    <a16:creationId xmlns:a16="http://schemas.microsoft.com/office/drawing/2014/main" id="{324ACE59-C7EA-8C7F-1420-D6FAA4CA6362}"/>
                  </a:ext>
                </a:extLst>
              </p:cNvPr>
              <p:cNvSpPr/>
              <p:nvPr/>
            </p:nvSpPr>
            <p:spPr>
              <a:xfrm rot="-5400000">
                <a:off x="6645331" y="3671116"/>
                <a:ext cx="1098138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5246" h="3923" extrusionOk="0">
                    <a:moveTo>
                      <a:pt x="24832" y="0"/>
                    </a:moveTo>
                    <a:cubicBezTo>
                      <a:pt x="24718" y="0"/>
                      <a:pt x="24532" y="114"/>
                      <a:pt x="24475" y="285"/>
                    </a:cubicBezTo>
                    <a:lnTo>
                      <a:pt x="13835" y="285"/>
                    </a:lnTo>
                    <a:lnTo>
                      <a:pt x="13835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4078" y="3923"/>
                    </a:lnTo>
                    <a:lnTo>
                      <a:pt x="14078" y="528"/>
                    </a:lnTo>
                    <a:lnTo>
                      <a:pt x="24475" y="528"/>
                    </a:lnTo>
                    <a:cubicBezTo>
                      <a:pt x="24532" y="642"/>
                      <a:pt x="24718" y="770"/>
                      <a:pt x="24832" y="770"/>
                    </a:cubicBezTo>
                    <a:cubicBezTo>
                      <a:pt x="25074" y="770"/>
                      <a:pt x="25245" y="585"/>
                      <a:pt x="25245" y="414"/>
                    </a:cubicBezTo>
                    <a:cubicBezTo>
                      <a:pt x="25245" y="171"/>
                      <a:pt x="25074" y="0"/>
                      <a:pt x="24832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67">
                <a:extLst>
                  <a:ext uri="{FF2B5EF4-FFF2-40B4-BE49-F238E27FC236}">
                    <a16:creationId xmlns:a16="http://schemas.microsoft.com/office/drawing/2014/main" id="{72E8D3BA-7192-0B50-8861-FCB8F28F4C14}"/>
                  </a:ext>
                </a:extLst>
              </p:cNvPr>
              <p:cNvSpPr/>
              <p:nvPr/>
            </p:nvSpPr>
            <p:spPr>
              <a:xfrm rot="-5400000">
                <a:off x="6506661" y="3582076"/>
                <a:ext cx="1284264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29525" h="3738" extrusionOk="0">
                    <a:moveTo>
                      <a:pt x="29111" y="1"/>
                    </a:moveTo>
                    <a:cubicBezTo>
                      <a:pt x="28996" y="1"/>
                      <a:pt x="28811" y="115"/>
                      <a:pt x="28754" y="300"/>
                    </a:cubicBezTo>
                    <a:lnTo>
                      <a:pt x="12708" y="300"/>
                    </a:lnTo>
                    <a:lnTo>
                      <a:pt x="12708" y="3509"/>
                    </a:lnTo>
                    <a:lnTo>
                      <a:pt x="0" y="3509"/>
                    </a:lnTo>
                    <a:lnTo>
                      <a:pt x="0" y="3737"/>
                    </a:lnTo>
                    <a:lnTo>
                      <a:pt x="12951" y="3737"/>
                    </a:lnTo>
                    <a:lnTo>
                      <a:pt x="12951" y="528"/>
                    </a:lnTo>
                    <a:lnTo>
                      <a:pt x="28754" y="528"/>
                    </a:lnTo>
                    <a:cubicBezTo>
                      <a:pt x="28811" y="657"/>
                      <a:pt x="28996" y="771"/>
                      <a:pt x="29111" y="771"/>
                    </a:cubicBezTo>
                    <a:cubicBezTo>
                      <a:pt x="29353" y="771"/>
                      <a:pt x="29524" y="600"/>
                      <a:pt x="29524" y="414"/>
                    </a:cubicBezTo>
                    <a:cubicBezTo>
                      <a:pt x="29524" y="172"/>
                      <a:pt x="29353" y="1"/>
                      <a:pt x="2911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67">
                <a:extLst>
                  <a:ext uri="{FF2B5EF4-FFF2-40B4-BE49-F238E27FC236}">
                    <a16:creationId xmlns:a16="http://schemas.microsoft.com/office/drawing/2014/main" id="{0268ACC4-0794-538E-F896-63EB3CDE4D4B}"/>
                  </a:ext>
                </a:extLst>
              </p:cNvPr>
              <p:cNvSpPr/>
              <p:nvPr/>
            </p:nvSpPr>
            <p:spPr>
              <a:xfrm rot="-5400000">
                <a:off x="6617711" y="3742147"/>
                <a:ext cx="953596" cy="173120"/>
              </a:xfrm>
              <a:custGeom>
                <a:avLst/>
                <a:gdLst/>
                <a:ahLst/>
                <a:cxnLst/>
                <a:rect l="l" t="t" r="r" b="b"/>
                <a:pathLst>
                  <a:path w="21923" h="3980" extrusionOk="0">
                    <a:moveTo>
                      <a:pt x="21566" y="0"/>
                    </a:moveTo>
                    <a:cubicBezTo>
                      <a:pt x="21394" y="0"/>
                      <a:pt x="21209" y="114"/>
                      <a:pt x="21209" y="300"/>
                    </a:cubicBezTo>
                    <a:lnTo>
                      <a:pt x="11168" y="300"/>
                    </a:lnTo>
                    <a:lnTo>
                      <a:pt x="11168" y="3752"/>
                    </a:lnTo>
                    <a:lnTo>
                      <a:pt x="0" y="3752"/>
                    </a:lnTo>
                    <a:lnTo>
                      <a:pt x="0" y="3980"/>
                    </a:lnTo>
                    <a:lnTo>
                      <a:pt x="11410" y="3980"/>
                    </a:lnTo>
                    <a:lnTo>
                      <a:pt x="11410" y="542"/>
                    </a:lnTo>
                    <a:lnTo>
                      <a:pt x="21209" y="542"/>
                    </a:lnTo>
                    <a:cubicBezTo>
                      <a:pt x="21209" y="656"/>
                      <a:pt x="21394" y="771"/>
                      <a:pt x="21566" y="771"/>
                    </a:cubicBezTo>
                    <a:cubicBezTo>
                      <a:pt x="21751" y="771"/>
                      <a:pt x="21922" y="599"/>
                      <a:pt x="21922" y="414"/>
                    </a:cubicBezTo>
                    <a:cubicBezTo>
                      <a:pt x="21922" y="186"/>
                      <a:pt x="21751" y="0"/>
                      <a:pt x="2156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67">
                <a:extLst>
                  <a:ext uri="{FF2B5EF4-FFF2-40B4-BE49-F238E27FC236}">
                    <a16:creationId xmlns:a16="http://schemas.microsoft.com/office/drawing/2014/main" id="{675F02E1-2509-9800-CBD0-CB67417F5773}"/>
                  </a:ext>
                </a:extLst>
              </p:cNvPr>
              <p:cNvSpPr/>
              <p:nvPr/>
            </p:nvSpPr>
            <p:spPr>
              <a:xfrm rot="-5400000">
                <a:off x="6516884" y="3690342"/>
                <a:ext cx="1059686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24362" h="3923" extrusionOk="0">
                    <a:moveTo>
                      <a:pt x="24004" y="1"/>
                    </a:moveTo>
                    <a:cubicBezTo>
                      <a:pt x="23819" y="1"/>
                      <a:pt x="23648" y="115"/>
                      <a:pt x="23648" y="300"/>
                    </a:cubicBezTo>
                    <a:lnTo>
                      <a:pt x="10098" y="300"/>
                    </a:lnTo>
                    <a:lnTo>
                      <a:pt x="10098" y="3680"/>
                    </a:lnTo>
                    <a:lnTo>
                      <a:pt x="0" y="3680"/>
                    </a:lnTo>
                    <a:lnTo>
                      <a:pt x="0" y="3923"/>
                    </a:lnTo>
                    <a:lnTo>
                      <a:pt x="10341" y="3923"/>
                    </a:lnTo>
                    <a:lnTo>
                      <a:pt x="10341" y="543"/>
                    </a:lnTo>
                    <a:lnTo>
                      <a:pt x="23648" y="543"/>
                    </a:lnTo>
                    <a:cubicBezTo>
                      <a:pt x="23648" y="657"/>
                      <a:pt x="23819" y="771"/>
                      <a:pt x="24004" y="771"/>
                    </a:cubicBezTo>
                    <a:cubicBezTo>
                      <a:pt x="24176" y="771"/>
                      <a:pt x="24361" y="600"/>
                      <a:pt x="24361" y="414"/>
                    </a:cubicBezTo>
                    <a:cubicBezTo>
                      <a:pt x="24361" y="186"/>
                      <a:pt x="24176" y="1"/>
                      <a:pt x="2400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88" name="Google Shape;1688;p67">
              <a:extLst>
                <a:ext uri="{FF2B5EF4-FFF2-40B4-BE49-F238E27FC236}">
                  <a16:creationId xmlns:a16="http://schemas.microsoft.com/office/drawing/2014/main" id="{F657B254-E99A-B01C-26D8-EC0F7939DF47}"/>
                </a:ext>
              </a:extLst>
            </p:cNvPr>
            <p:cNvGrpSpPr/>
            <p:nvPr/>
          </p:nvGrpSpPr>
          <p:grpSpPr>
            <a:xfrm rot="10800000">
              <a:off x="786179" y="280873"/>
              <a:ext cx="545140" cy="1908120"/>
              <a:chOff x="7780935" y="2930680"/>
              <a:chExt cx="392780" cy="1374825"/>
            </a:xfrm>
          </p:grpSpPr>
          <p:sp>
            <p:nvSpPr>
              <p:cNvPr id="1689" name="Google Shape;1689;p67">
                <a:extLst>
                  <a:ext uri="{FF2B5EF4-FFF2-40B4-BE49-F238E27FC236}">
                    <a16:creationId xmlns:a16="http://schemas.microsoft.com/office/drawing/2014/main" id="{4F1FCE2C-CD8B-B0D2-5B80-1006F2C970A8}"/>
                  </a:ext>
                </a:extLst>
              </p:cNvPr>
              <p:cNvSpPr/>
              <p:nvPr/>
            </p:nvSpPr>
            <p:spPr>
              <a:xfrm rot="-5400000">
                <a:off x="7866274" y="3998065"/>
                <a:ext cx="449808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0341" h="3795" extrusionOk="0">
                    <a:moveTo>
                      <a:pt x="0" y="0"/>
                    </a:moveTo>
                    <a:lnTo>
                      <a:pt x="0" y="229"/>
                    </a:lnTo>
                    <a:lnTo>
                      <a:pt x="9856" y="229"/>
                    </a:lnTo>
                    <a:lnTo>
                      <a:pt x="9856" y="3081"/>
                    </a:lnTo>
                    <a:cubicBezTo>
                      <a:pt x="9685" y="3081"/>
                      <a:pt x="9556" y="3267"/>
                      <a:pt x="9556" y="3438"/>
                    </a:cubicBezTo>
                    <a:cubicBezTo>
                      <a:pt x="9556" y="3623"/>
                      <a:pt x="9742" y="3794"/>
                      <a:pt x="9984" y="3794"/>
                    </a:cubicBezTo>
                    <a:cubicBezTo>
                      <a:pt x="10155" y="3794"/>
                      <a:pt x="10341" y="3623"/>
                      <a:pt x="10341" y="3438"/>
                    </a:cubicBezTo>
                    <a:cubicBezTo>
                      <a:pt x="10341" y="3267"/>
                      <a:pt x="10212" y="3081"/>
                      <a:pt x="10098" y="3081"/>
                    </a:cubicBezTo>
                    <a:lnTo>
                      <a:pt x="1009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67">
                <a:extLst>
                  <a:ext uri="{FF2B5EF4-FFF2-40B4-BE49-F238E27FC236}">
                    <a16:creationId xmlns:a16="http://schemas.microsoft.com/office/drawing/2014/main" id="{2FA2CE07-1075-3046-37CD-9E44D9FA87FF}"/>
                  </a:ext>
                </a:extLst>
              </p:cNvPr>
              <p:cNvSpPr/>
              <p:nvPr/>
            </p:nvSpPr>
            <p:spPr>
              <a:xfrm rot="-5400000">
                <a:off x="7822212" y="3954002"/>
                <a:ext cx="498829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11468" h="4694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0925" y="243"/>
                    </a:lnTo>
                    <a:lnTo>
                      <a:pt x="10925" y="3980"/>
                    </a:lnTo>
                    <a:cubicBezTo>
                      <a:pt x="10811" y="3980"/>
                      <a:pt x="10697" y="4166"/>
                      <a:pt x="10697" y="4337"/>
                    </a:cubicBezTo>
                    <a:cubicBezTo>
                      <a:pt x="10697" y="4522"/>
                      <a:pt x="10868" y="4693"/>
                      <a:pt x="11054" y="4693"/>
                    </a:cubicBezTo>
                    <a:cubicBezTo>
                      <a:pt x="11282" y="4693"/>
                      <a:pt x="11467" y="4522"/>
                      <a:pt x="11467" y="4337"/>
                    </a:cubicBezTo>
                    <a:cubicBezTo>
                      <a:pt x="11467" y="4166"/>
                      <a:pt x="11339" y="3980"/>
                      <a:pt x="11168" y="3980"/>
                    </a:cubicBezTo>
                    <a:lnTo>
                      <a:pt x="1116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67">
                <a:extLst>
                  <a:ext uri="{FF2B5EF4-FFF2-40B4-BE49-F238E27FC236}">
                    <a16:creationId xmlns:a16="http://schemas.microsoft.com/office/drawing/2014/main" id="{C9B748FB-6568-1142-59A3-3DD62CBB6074}"/>
                  </a:ext>
                </a:extLst>
              </p:cNvPr>
              <p:cNvSpPr/>
              <p:nvPr/>
            </p:nvSpPr>
            <p:spPr>
              <a:xfrm rot="-5400000">
                <a:off x="7418033" y="3559740"/>
                <a:ext cx="1266256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1995" y="243"/>
                    </a:lnTo>
                    <a:lnTo>
                      <a:pt x="11995" y="5178"/>
                    </a:lnTo>
                    <a:lnTo>
                      <a:pt x="16631" y="5178"/>
                    </a:lnTo>
                    <a:lnTo>
                      <a:pt x="20909" y="828"/>
                    </a:lnTo>
                    <a:lnTo>
                      <a:pt x="28340" y="828"/>
                    </a:lnTo>
                    <a:cubicBezTo>
                      <a:pt x="28397" y="1013"/>
                      <a:pt x="28526" y="1127"/>
                      <a:pt x="28697" y="1127"/>
                    </a:cubicBezTo>
                    <a:cubicBezTo>
                      <a:pt x="28939" y="1127"/>
                      <a:pt x="29111" y="956"/>
                      <a:pt x="29111" y="714"/>
                    </a:cubicBezTo>
                    <a:cubicBezTo>
                      <a:pt x="29111" y="543"/>
                      <a:pt x="28939" y="357"/>
                      <a:pt x="28697" y="357"/>
                    </a:cubicBezTo>
                    <a:cubicBezTo>
                      <a:pt x="28583" y="357"/>
                      <a:pt x="28397" y="471"/>
                      <a:pt x="28340" y="600"/>
                    </a:cubicBezTo>
                    <a:lnTo>
                      <a:pt x="20852" y="600"/>
                    </a:lnTo>
                    <a:lnTo>
                      <a:pt x="16516" y="4936"/>
                    </a:lnTo>
                    <a:lnTo>
                      <a:pt x="12238" y="4936"/>
                    </a:lnTo>
                    <a:lnTo>
                      <a:pt x="12238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67">
                <a:extLst>
                  <a:ext uri="{FF2B5EF4-FFF2-40B4-BE49-F238E27FC236}">
                    <a16:creationId xmlns:a16="http://schemas.microsoft.com/office/drawing/2014/main" id="{7045A953-4018-E83F-D902-91686C7E203A}"/>
                  </a:ext>
                </a:extLst>
              </p:cNvPr>
              <p:cNvSpPr/>
              <p:nvPr/>
            </p:nvSpPr>
            <p:spPr>
              <a:xfrm rot="-5400000">
                <a:off x="7317206" y="3505455"/>
                <a:ext cx="1374825" cy="225274"/>
              </a:xfrm>
              <a:custGeom>
                <a:avLst/>
                <a:gdLst/>
                <a:ahLst/>
                <a:cxnLst/>
                <a:rect l="l" t="t" r="r" b="b"/>
                <a:pathLst>
                  <a:path w="31607" h="5179" extrusionOk="0">
                    <a:moveTo>
                      <a:pt x="0" y="1"/>
                    </a:moveTo>
                    <a:lnTo>
                      <a:pt x="0" y="243"/>
                    </a:lnTo>
                    <a:lnTo>
                      <a:pt x="13065" y="243"/>
                    </a:lnTo>
                    <a:lnTo>
                      <a:pt x="13065" y="5178"/>
                    </a:lnTo>
                    <a:lnTo>
                      <a:pt x="15917" y="5178"/>
                    </a:lnTo>
                    <a:lnTo>
                      <a:pt x="20382" y="714"/>
                    </a:lnTo>
                    <a:lnTo>
                      <a:pt x="30836" y="714"/>
                    </a:lnTo>
                    <a:cubicBezTo>
                      <a:pt x="30893" y="900"/>
                      <a:pt x="31022" y="1014"/>
                      <a:pt x="31193" y="1014"/>
                    </a:cubicBezTo>
                    <a:cubicBezTo>
                      <a:pt x="31435" y="1014"/>
                      <a:pt x="31607" y="828"/>
                      <a:pt x="31607" y="600"/>
                    </a:cubicBezTo>
                    <a:cubicBezTo>
                      <a:pt x="31607" y="415"/>
                      <a:pt x="31435" y="243"/>
                      <a:pt x="31193" y="243"/>
                    </a:cubicBezTo>
                    <a:cubicBezTo>
                      <a:pt x="31079" y="243"/>
                      <a:pt x="30893" y="358"/>
                      <a:pt x="30836" y="472"/>
                    </a:cubicBezTo>
                    <a:lnTo>
                      <a:pt x="20253" y="472"/>
                    </a:lnTo>
                    <a:lnTo>
                      <a:pt x="15803" y="4936"/>
                    </a:lnTo>
                    <a:lnTo>
                      <a:pt x="13307" y="4936"/>
                    </a:lnTo>
                    <a:lnTo>
                      <a:pt x="1330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67">
                <a:extLst>
                  <a:ext uri="{FF2B5EF4-FFF2-40B4-BE49-F238E27FC236}">
                    <a16:creationId xmlns:a16="http://schemas.microsoft.com/office/drawing/2014/main" id="{D1C46D73-DD42-3F00-4819-547C8FE1D7AC}"/>
                  </a:ext>
                </a:extLst>
              </p:cNvPr>
              <p:cNvSpPr/>
              <p:nvPr/>
            </p:nvSpPr>
            <p:spPr>
              <a:xfrm rot="-5400000">
                <a:off x="7374298" y="3624573"/>
                <a:ext cx="1144680" cy="217183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4993" extrusionOk="0">
                    <a:moveTo>
                      <a:pt x="25901" y="0"/>
                    </a:moveTo>
                    <a:cubicBezTo>
                      <a:pt x="25730" y="0"/>
                      <a:pt x="25602" y="114"/>
                      <a:pt x="25545" y="228"/>
                    </a:cubicBezTo>
                    <a:lnTo>
                      <a:pt x="20253" y="228"/>
                    </a:lnTo>
                    <a:lnTo>
                      <a:pt x="15689" y="4750"/>
                    </a:lnTo>
                    <a:lnTo>
                      <a:pt x="14491" y="4750"/>
                    </a:lnTo>
                    <a:lnTo>
                      <a:pt x="14491" y="171"/>
                    </a:lnTo>
                    <a:lnTo>
                      <a:pt x="0" y="171"/>
                    </a:lnTo>
                    <a:lnTo>
                      <a:pt x="0" y="414"/>
                    </a:lnTo>
                    <a:lnTo>
                      <a:pt x="14263" y="414"/>
                    </a:lnTo>
                    <a:lnTo>
                      <a:pt x="14263" y="4992"/>
                    </a:lnTo>
                    <a:lnTo>
                      <a:pt x="15803" y="4992"/>
                    </a:lnTo>
                    <a:lnTo>
                      <a:pt x="20325" y="471"/>
                    </a:lnTo>
                    <a:lnTo>
                      <a:pt x="25545" y="471"/>
                    </a:lnTo>
                    <a:cubicBezTo>
                      <a:pt x="25602" y="642"/>
                      <a:pt x="25787" y="713"/>
                      <a:pt x="25901" y="713"/>
                    </a:cubicBezTo>
                    <a:cubicBezTo>
                      <a:pt x="26144" y="713"/>
                      <a:pt x="26315" y="585"/>
                      <a:pt x="26315" y="357"/>
                    </a:cubicBezTo>
                    <a:cubicBezTo>
                      <a:pt x="26315" y="171"/>
                      <a:pt x="26144" y="0"/>
                      <a:pt x="2590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67">
                <a:extLst>
                  <a:ext uri="{FF2B5EF4-FFF2-40B4-BE49-F238E27FC236}">
                    <a16:creationId xmlns:a16="http://schemas.microsoft.com/office/drawing/2014/main" id="{A5331414-545C-3F84-E3CB-F4C0D51D9D0C}"/>
                  </a:ext>
                </a:extLst>
              </p:cNvPr>
              <p:cNvSpPr/>
              <p:nvPr/>
            </p:nvSpPr>
            <p:spPr>
              <a:xfrm rot="-5400000">
                <a:off x="7256398" y="3576791"/>
                <a:ext cx="1253250" cy="204177"/>
              </a:xfrm>
              <a:custGeom>
                <a:avLst/>
                <a:gdLst/>
                <a:ahLst/>
                <a:cxnLst/>
                <a:rect l="l" t="t" r="r" b="b"/>
                <a:pathLst>
                  <a:path w="28812" h="4694" extrusionOk="0">
                    <a:moveTo>
                      <a:pt x="28397" y="1"/>
                    </a:moveTo>
                    <a:cubicBezTo>
                      <a:pt x="28283" y="1"/>
                      <a:pt x="28098" y="115"/>
                      <a:pt x="28041" y="243"/>
                    </a:cubicBezTo>
                    <a:lnTo>
                      <a:pt x="19540" y="243"/>
                    </a:lnTo>
                    <a:lnTo>
                      <a:pt x="15618" y="4166"/>
                    </a:lnTo>
                    <a:lnTo>
                      <a:pt x="15618" y="172"/>
                    </a:lnTo>
                    <a:lnTo>
                      <a:pt x="0" y="172"/>
                    </a:lnTo>
                    <a:lnTo>
                      <a:pt x="0" y="415"/>
                    </a:lnTo>
                    <a:lnTo>
                      <a:pt x="15390" y="415"/>
                    </a:lnTo>
                    <a:lnTo>
                      <a:pt x="15390" y="4693"/>
                    </a:lnTo>
                    <a:lnTo>
                      <a:pt x="19669" y="472"/>
                    </a:lnTo>
                    <a:lnTo>
                      <a:pt x="28041" y="472"/>
                    </a:lnTo>
                    <a:cubicBezTo>
                      <a:pt x="28098" y="657"/>
                      <a:pt x="28226" y="771"/>
                      <a:pt x="28397" y="771"/>
                    </a:cubicBezTo>
                    <a:cubicBezTo>
                      <a:pt x="28640" y="771"/>
                      <a:pt x="28811" y="600"/>
                      <a:pt x="28811" y="357"/>
                    </a:cubicBezTo>
                    <a:cubicBezTo>
                      <a:pt x="28811" y="172"/>
                      <a:pt x="28640" y="1"/>
                      <a:pt x="2839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95" name="Google Shape;1695;p67">
            <a:extLst>
              <a:ext uri="{FF2B5EF4-FFF2-40B4-BE49-F238E27FC236}">
                <a16:creationId xmlns:a16="http://schemas.microsoft.com/office/drawing/2014/main" id="{56FAC5D2-A53E-3FE0-7A46-9A8E7C48C7AE}"/>
              </a:ext>
            </a:extLst>
          </p:cNvPr>
          <p:cNvGrpSpPr/>
          <p:nvPr/>
        </p:nvGrpSpPr>
        <p:grpSpPr>
          <a:xfrm>
            <a:off x="7281419" y="3104282"/>
            <a:ext cx="1149364" cy="2581575"/>
            <a:chOff x="1390914" y="2488356"/>
            <a:chExt cx="811526" cy="1822760"/>
          </a:xfrm>
        </p:grpSpPr>
        <p:sp>
          <p:nvSpPr>
            <p:cNvPr id="1696" name="Google Shape;1696;p67">
              <a:extLst>
                <a:ext uri="{FF2B5EF4-FFF2-40B4-BE49-F238E27FC236}">
                  <a16:creationId xmlns:a16="http://schemas.microsoft.com/office/drawing/2014/main" id="{C0398640-14AF-AA3B-C938-5A79C7C51A2A}"/>
                </a:ext>
              </a:extLst>
            </p:cNvPr>
            <p:cNvSpPr/>
            <p:nvPr/>
          </p:nvSpPr>
          <p:spPr>
            <a:xfrm rot="-5400000">
              <a:off x="1739909" y="2894384"/>
              <a:ext cx="868558" cy="56503"/>
            </a:xfrm>
            <a:custGeom>
              <a:avLst/>
              <a:gdLst/>
              <a:ahLst/>
              <a:cxnLst/>
              <a:rect l="l" t="t" r="r" b="b"/>
              <a:pathLst>
                <a:path w="19968" h="1299" extrusionOk="0">
                  <a:moveTo>
                    <a:pt x="19554" y="0"/>
                  </a:moveTo>
                  <a:cubicBezTo>
                    <a:pt x="19426" y="0"/>
                    <a:pt x="19255" y="114"/>
                    <a:pt x="19198" y="229"/>
                  </a:cubicBezTo>
                  <a:lnTo>
                    <a:pt x="0" y="229"/>
                  </a:lnTo>
                  <a:lnTo>
                    <a:pt x="0" y="1298"/>
                  </a:lnTo>
                  <a:lnTo>
                    <a:pt x="228" y="1298"/>
                  </a:lnTo>
                  <a:lnTo>
                    <a:pt x="228" y="471"/>
                  </a:lnTo>
                  <a:lnTo>
                    <a:pt x="19198" y="471"/>
                  </a:lnTo>
                  <a:cubicBezTo>
                    <a:pt x="19255" y="642"/>
                    <a:pt x="19426" y="770"/>
                    <a:pt x="19554" y="770"/>
                  </a:cubicBezTo>
                  <a:cubicBezTo>
                    <a:pt x="19783" y="770"/>
                    <a:pt x="19968" y="585"/>
                    <a:pt x="19968" y="357"/>
                  </a:cubicBezTo>
                  <a:cubicBezTo>
                    <a:pt x="19968" y="171"/>
                    <a:pt x="19783" y="0"/>
                    <a:pt x="1955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67">
              <a:extLst>
                <a:ext uri="{FF2B5EF4-FFF2-40B4-BE49-F238E27FC236}">
                  <a16:creationId xmlns:a16="http://schemas.microsoft.com/office/drawing/2014/main" id="{7749E831-9BCE-BA7E-01AD-01FC13E0AD98}"/>
                </a:ext>
              </a:extLst>
            </p:cNvPr>
            <p:cNvSpPr/>
            <p:nvPr/>
          </p:nvSpPr>
          <p:spPr>
            <a:xfrm rot="-5400000">
              <a:off x="1765616" y="2959195"/>
              <a:ext cx="778040" cy="95608"/>
            </a:xfrm>
            <a:custGeom>
              <a:avLst/>
              <a:gdLst/>
              <a:ahLst/>
              <a:cxnLst/>
              <a:rect l="l" t="t" r="r" b="b"/>
              <a:pathLst>
                <a:path w="17887" h="2198" extrusionOk="0">
                  <a:moveTo>
                    <a:pt x="17472" y="1"/>
                  </a:moveTo>
                  <a:cubicBezTo>
                    <a:pt x="17358" y="1"/>
                    <a:pt x="17173" y="115"/>
                    <a:pt x="17116" y="243"/>
                  </a:cubicBezTo>
                  <a:lnTo>
                    <a:pt x="0" y="243"/>
                  </a:lnTo>
                  <a:lnTo>
                    <a:pt x="0" y="2197"/>
                  </a:lnTo>
                  <a:lnTo>
                    <a:pt x="243" y="2197"/>
                  </a:lnTo>
                  <a:lnTo>
                    <a:pt x="243" y="471"/>
                  </a:lnTo>
                  <a:lnTo>
                    <a:pt x="17116" y="471"/>
                  </a:lnTo>
                  <a:cubicBezTo>
                    <a:pt x="17173" y="657"/>
                    <a:pt x="17358" y="714"/>
                    <a:pt x="17472" y="714"/>
                  </a:cubicBezTo>
                  <a:cubicBezTo>
                    <a:pt x="17715" y="714"/>
                    <a:pt x="17886" y="600"/>
                    <a:pt x="17886" y="357"/>
                  </a:cubicBezTo>
                  <a:cubicBezTo>
                    <a:pt x="17886" y="186"/>
                    <a:pt x="17715" y="1"/>
                    <a:pt x="1747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67">
              <a:extLst>
                <a:ext uri="{FF2B5EF4-FFF2-40B4-BE49-F238E27FC236}">
                  <a16:creationId xmlns:a16="http://schemas.microsoft.com/office/drawing/2014/main" id="{D173C8A3-935B-8D35-E1B3-73BA14F724E5}"/>
                </a:ext>
              </a:extLst>
            </p:cNvPr>
            <p:cNvSpPr/>
            <p:nvPr/>
          </p:nvSpPr>
          <p:spPr>
            <a:xfrm rot="-5400000">
              <a:off x="1756634" y="3001714"/>
              <a:ext cx="760032" cy="131580"/>
            </a:xfrm>
            <a:custGeom>
              <a:avLst/>
              <a:gdLst/>
              <a:ahLst/>
              <a:cxnLst/>
              <a:rect l="l" t="t" r="r" b="b"/>
              <a:pathLst>
                <a:path w="17473" h="3025" extrusionOk="0">
                  <a:moveTo>
                    <a:pt x="17116" y="0"/>
                  </a:moveTo>
                  <a:cubicBezTo>
                    <a:pt x="16931" y="0"/>
                    <a:pt x="16817" y="58"/>
                    <a:pt x="16759" y="229"/>
                  </a:cubicBezTo>
                  <a:lnTo>
                    <a:pt x="1" y="229"/>
                  </a:lnTo>
                  <a:lnTo>
                    <a:pt x="1" y="3024"/>
                  </a:lnTo>
                  <a:lnTo>
                    <a:pt x="243" y="3024"/>
                  </a:lnTo>
                  <a:lnTo>
                    <a:pt x="243" y="471"/>
                  </a:lnTo>
                  <a:lnTo>
                    <a:pt x="16759" y="471"/>
                  </a:lnTo>
                  <a:cubicBezTo>
                    <a:pt x="16817" y="585"/>
                    <a:pt x="16931" y="714"/>
                    <a:pt x="17116" y="714"/>
                  </a:cubicBezTo>
                  <a:cubicBezTo>
                    <a:pt x="17287" y="714"/>
                    <a:pt x="17473" y="528"/>
                    <a:pt x="17473" y="357"/>
                  </a:cubicBezTo>
                  <a:cubicBezTo>
                    <a:pt x="17473" y="115"/>
                    <a:pt x="17287" y="0"/>
                    <a:pt x="171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67">
              <a:extLst>
                <a:ext uri="{FF2B5EF4-FFF2-40B4-BE49-F238E27FC236}">
                  <a16:creationId xmlns:a16="http://schemas.microsoft.com/office/drawing/2014/main" id="{E846F377-35F1-F3D5-E21C-7331FBE75D6C}"/>
                </a:ext>
              </a:extLst>
            </p:cNvPr>
            <p:cNvSpPr/>
            <p:nvPr/>
          </p:nvSpPr>
          <p:spPr>
            <a:xfrm rot="-5400000">
              <a:off x="1370420" y="3504542"/>
              <a:ext cx="1460472" cy="152676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67">
              <a:extLst>
                <a:ext uri="{FF2B5EF4-FFF2-40B4-BE49-F238E27FC236}">
                  <a16:creationId xmlns:a16="http://schemas.microsoft.com/office/drawing/2014/main" id="{AE13C779-3DFB-08B0-9496-3E1080238D18}"/>
                </a:ext>
              </a:extLst>
            </p:cNvPr>
            <p:cNvSpPr/>
            <p:nvPr/>
          </p:nvSpPr>
          <p:spPr>
            <a:xfrm rot="-5400000">
              <a:off x="1428446" y="3604151"/>
              <a:ext cx="1253859" cy="160071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67">
              <a:extLst>
                <a:ext uri="{FF2B5EF4-FFF2-40B4-BE49-F238E27FC236}">
                  <a16:creationId xmlns:a16="http://schemas.microsoft.com/office/drawing/2014/main" id="{A0DB5C1E-F369-39C8-89C2-F0E2AE44FEA2}"/>
                </a:ext>
              </a:extLst>
            </p:cNvPr>
            <p:cNvSpPr/>
            <p:nvPr/>
          </p:nvSpPr>
          <p:spPr>
            <a:xfrm rot="-5400000">
              <a:off x="1332600" y="3552324"/>
              <a:ext cx="1354991" cy="162594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67">
              <a:extLst>
                <a:ext uri="{FF2B5EF4-FFF2-40B4-BE49-F238E27FC236}">
                  <a16:creationId xmlns:a16="http://schemas.microsoft.com/office/drawing/2014/main" id="{E837FEF8-8E18-419A-97E8-4798AB19A0D4}"/>
                </a:ext>
              </a:extLst>
            </p:cNvPr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67">
              <a:extLst>
                <a:ext uri="{FF2B5EF4-FFF2-40B4-BE49-F238E27FC236}">
                  <a16:creationId xmlns:a16="http://schemas.microsoft.com/office/drawing/2014/main" id="{6A0AC214-AFD3-BB65-0727-00882A407273}"/>
                </a:ext>
              </a:extLst>
            </p:cNvPr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67">
              <a:extLst>
                <a:ext uri="{FF2B5EF4-FFF2-40B4-BE49-F238E27FC236}">
                  <a16:creationId xmlns:a16="http://schemas.microsoft.com/office/drawing/2014/main" id="{2AB50448-3D17-202C-13AB-D8851C774735}"/>
                </a:ext>
              </a:extLst>
            </p:cNvPr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67">
              <a:extLst>
                <a:ext uri="{FF2B5EF4-FFF2-40B4-BE49-F238E27FC236}">
                  <a16:creationId xmlns:a16="http://schemas.microsoft.com/office/drawing/2014/main" id="{84A3ECDB-1C22-A959-44F3-09D77A0B0DFD}"/>
                </a:ext>
              </a:extLst>
            </p:cNvPr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67">
              <a:extLst>
                <a:ext uri="{FF2B5EF4-FFF2-40B4-BE49-F238E27FC236}">
                  <a16:creationId xmlns:a16="http://schemas.microsoft.com/office/drawing/2014/main" id="{7E1593E3-7702-C90C-0213-EDB2D357E2C2}"/>
                </a:ext>
              </a:extLst>
            </p:cNvPr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67">
              <a:extLst>
                <a:ext uri="{FF2B5EF4-FFF2-40B4-BE49-F238E27FC236}">
                  <a16:creationId xmlns:a16="http://schemas.microsoft.com/office/drawing/2014/main" id="{824D0B95-9246-50E2-3FF9-BE23E703C293}"/>
                </a:ext>
              </a:extLst>
            </p:cNvPr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67">
              <a:extLst>
                <a:ext uri="{FF2B5EF4-FFF2-40B4-BE49-F238E27FC236}">
                  <a16:creationId xmlns:a16="http://schemas.microsoft.com/office/drawing/2014/main" id="{50237148-CF79-11F0-666F-B9C9C0B89FA0}"/>
                </a:ext>
              </a:extLst>
            </p:cNvPr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67">
              <a:extLst>
                <a:ext uri="{FF2B5EF4-FFF2-40B4-BE49-F238E27FC236}">
                  <a16:creationId xmlns:a16="http://schemas.microsoft.com/office/drawing/2014/main" id="{FB9DB305-D31E-E30B-6891-FEE86F8C0265}"/>
                </a:ext>
              </a:extLst>
            </p:cNvPr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67">
              <a:extLst>
                <a:ext uri="{FF2B5EF4-FFF2-40B4-BE49-F238E27FC236}">
                  <a16:creationId xmlns:a16="http://schemas.microsoft.com/office/drawing/2014/main" id="{B4A72370-EF82-99EB-D304-73CFB1492DD2}"/>
                </a:ext>
              </a:extLst>
            </p:cNvPr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67">
              <a:extLst>
                <a:ext uri="{FF2B5EF4-FFF2-40B4-BE49-F238E27FC236}">
                  <a16:creationId xmlns:a16="http://schemas.microsoft.com/office/drawing/2014/main" id="{A3E03A17-C653-7E24-C38B-2D082E6307CE}"/>
                </a:ext>
              </a:extLst>
            </p:cNvPr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67">
              <a:extLst>
                <a:ext uri="{FF2B5EF4-FFF2-40B4-BE49-F238E27FC236}">
                  <a16:creationId xmlns:a16="http://schemas.microsoft.com/office/drawing/2014/main" id="{66A722E3-532C-F7A5-0AE6-3E72073A7EB5}"/>
                </a:ext>
              </a:extLst>
            </p:cNvPr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67">
              <a:extLst>
                <a:ext uri="{FF2B5EF4-FFF2-40B4-BE49-F238E27FC236}">
                  <a16:creationId xmlns:a16="http://schemas.microsoft.com/office/drawing/2014/main" id="{4CC2A318-7F6D-68BE-BCC3-E1C20BF0DC04}"/>
                </a:ext>
              </a:extLst>
            </p:cNvPr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67">
              <a:extLst>
                <a:ext uri="{FF2B5EF4-FFF2-40B4-BE49-F238E27FC236}">
                  <a16:creationId xmlns:a16="http://schemas.microsoft.com/office/drawing/2014/main" id="{AB31FC8A-D34D-E63E-0BDD-EF34E64DAACA}"/>
                </a:ext>
              </a:extLst>
            </p:cNvPr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67">
              <a:extLst>
                <a:ext uri="{FF2B5EF4-FFF2-40B4-BE49-F238E27FC236}">
                  <a16:creationId xmlns:a16="http://schemas.microsoft.com/office/drawing/2014/main" id="{2248FFE3-5373-8B2D-9B84-71F57F37261A}"/>
                </a:ext>
              </a:extLst>
            </p:cNvPr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38876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 Scraping</a:t>
            </a:r>
            <a:endParaRPr dirty="0"/>
          </a:p>
        </p:txBody>
      </p:sp>
      <p:sp>
        <p:nvSpPr>
          <p:cNvPr id="890" name="Google Shape;890;p43"/>
          <p:cNvSpPr txBox="1">
            <a:spLocks noGrp="1"/>
          </p:cNvSpPr>
          <p:nvPr>
            <p:ph type="subTitle" idx="1"/>
          </p:nvPr>
        </p:nvSpPr>
        <p:spPr>
          <a:xfrm>
            <a:off x="5040051" y="2571750"/>
            <a:ext cx="2560500" cy="121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Requests allow us to get fetch wepages and BeautifulSoup allow us to parse the HTML</a:t>
            </a:r>
            <a:endParaRPr dirty="0"/>
          </a:p>
        </p:txBody>
      </p:sp>
      <p:sp>
        <p:nvSpPr>
          <p:cNvPr id="891" name="Google Shape;891;p43"/>
          <p:cNvSpPr txBox="1">
            <a:spLocks noGrp="1"/>
          </p:cNvSpPr>
          <p:nvPr>
            <p:ph type="subTitle" idx="2"/>
          </p:nvPr>
        </p:nvSpPr>
        <p:spPr>
          <a:xfrm>
            <a:off x="1543450" y="2339784"/>
            <a:ext cx="2560500" cy="1862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learned about HTML Tags and Attributes.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p for paragraph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div for containers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li for list</a:t>
            </a:r>
            <a:endParaRPr lang="en" dirty="0"/>
          </a:p>
        </p:txBody>
      </p:sp>
      <p:sp>
        <p:nvSpPr>
          <p:cNvPr id="892" name="Google Shape;892;p43"/>
          <p:cNvSpPr txBox="1">
            <a:spLocks noGrp="1"/>
          </p:cNvSpPr>
          <p:nvPr>
            <p:ph type="subTitle" idx="3"/>
          </p:nvPr>
        </p:nvSpPr>
        <p:spPr>
          <a:xfrm>
            <a:off x="5040051" y="1932150"/>
            <a:ext cx="2560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Requests / BeautifulSoup</a:t>
            </a:r>
            <a:endParaRPr dirty="0"/>
          </a:p>
        </p:txBody>
      </p:sp>
      <p:sp>
        <p:nvSpPr>
          <p:cNvPr id="893" name="Google Shape;893;p43"/>
          <p:cNvSpPr txBox="1">
            <a:spLocks noGrp="1"/>
          </p:cNvSpPr>
          <p:nvPr>
            <p:ph type="subTitle" idx="4"/>
          </p:nvPr>
        </p:nvSpPr>
        <p:spPr>
          <a:xfrm>
            <a:off x="1543450" y="1932150"/>
            <a:ext cx="2560500" cy="5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HTML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>
          <a:extLst>
            <a:ext uri="{FF2B5EF4-FFF2-40B4-BE49-F238E27FC236}">
              <a16:creationId xmlns:a16="http://schemas.microsoft.com/office/drawing/2014/main" id="{B4434FD8-CF05-3B88-D37F-F134D1B03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0" name="Google Shape;1080;p52">
            <a:extLst>
              <a:ext uri="{FF2B5EF4-FFF2-40B4-BE49-F238E27FC236}">
                <a16:creationId xmlns:a16="http://schemas.microsoft.com/office/drawing/2014/main" id="{E5CD9C46-5BEF-1E52-070B-6902DDDCA7F5}"/>
              </a:ext>
            </a:extLst>
          </p:cNvPr>
          <p:cNvGrpSpPr/>
          <p:nvPr/>
        </p:nvGrpSpPr>
        <p:grpSpPr>
          <a:xfrm>
            <a:off x="7041544" y="231801"/>
            <a:ext cx="3502616" cy="4679889"/>
            <a:chOff x="7012519" y="401451"/>
            <a:chExt cx="3502616" cy="4679889"/>
          </a:xfrm>
        </p:grpSpPr>
        <p:grpSp>
          <p:nvGrpSpPr>
            <p:cNvPr id="1081" name="Google Shape;1081;p52">
              <a:extLst>
                <a:ext uri="{FF2B5EF4-FFF2-40B4-BE49-F238E27FC236}">
                  <a16:creationId xmlns:a16="http://schemas.microsoft.com/office/drawing/2014/main" id="{344059C7-D7DD-0379-147B-FC43245FEBDF}"/>
                </a:ext>
              </a:extLst>
            </p:cNvPr>
            <p:cNvGrpSpPr/>
            <p:nvPr/>
          </p:nvGrpSpPr>
          <p:grpSpPr>
            <a:xfrm rot="-5400000" flipH="1">
              <a:off x="7984113" y="2550319"/>
              <a:ext cx="1559428" cy="3502615"/>
              <a:chOff x="1390914" y="2488356"/>
              <a:chExt cx="811526" cy="1822760"/>
            </a:xfrm>
          </p:grpSpPr>
          <p:sp>
            <p:nvSpPr>
              <p:cNvPr id="1082" name="Google Shape;1082;p52">
                <a:extLst>
                  <a:ext uri="{FF2B5EF4-FFF2-40B4-BE49-F238E27FC236}">
                    <a16:creationId xmlns:a16="http://schemas.microsoft.com/office/drawing/2014/main" id="{D18DB6A9-E9B2-C276-ABEB-86A45E1DD002}"/>
                  </a:ext>
                </a:extLst>
              </p:cNvPr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52">
                <a:extLst>
                  <a:ext uri="{FF2B5EF4-FFF2-40B4-BE49-F238E27FC236}">
                    <a16:creationId xmlns:a16="http://schemas.microsoft.com/office/drawing/2014/main" id="{C2C0D337-DB33-E1E5-882C-58D054242A70}"/>
                  </a:ext>
                </a:extLst>
              </p:cNvPr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52">
                <a:extLst>
                  <a:ext uri="{FF2B5EF4-FFF2-40B4-BE49-F238E27FC236}">
                    <a16:creationId xmlns:a16="http://schemas.microsoft.com/office/drawing/2014/main" id="{55B92221-4490-822D-CFC5-ECFDCB290643}"/>
                  </a:ext>
                </a:extLst>
              </p:cNvPr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52">
                <a:extLst>
                  <a:ext uri="{FF2B5EF4-FFF2-40B4-BE49-F238E27FC236}">
                    <a16:creationId xmlns:a16="http://schemas.microsoft.com/office/drawing/2014/main" id="{9C95BDC6-F4BA-A8E0-FA3A-E03DB645749F}"/>
                  </a:ext>
                </a:extLst>
              </p:cNvPr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52">
                <a:extLst>
                  <a:ext uri="{FF2B5EF4-FFF2-40B4-BE49-F238E27FC236}">
                    <a16:creationId xmlns:a16="http://schemas.microsoft.com/office/drawing/2014/main" id="{064F5FF5-301A-5143-5A92-CD1A43A90672}"/>
                  </a:ext>
                </a:extLst>
              </p:cNvPr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52">
                <a:extLst>
                  <a:ext uri="{FF2B5EF4-FFF2-40B4-BE49-F238E27FC236}">
                    <a16:creationId xmlns:a16="http://schemas.microsoft.com/office/drawing/2014/main" id="{05D2D009-E2AF-2B8E-0A47-7E114015F3B6}"/>
                  </a:ext>
                </a:extLst>
              </p:cNvPr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52">
                <a:extLst>
                  <a:ext uri="{FF2B5EF4-FFF2-40B4-BE49-F238E27FC236}">
                    <a16:creationId xmlns:a16="http://schemas.microsoft.com/office/drawing/2014/main" id="{F0DDEC25-0A10-3EAC-075E-35A6A33A3A9B}"/>
                  </a:ext>
                </a:extLst>
              </p:cNvPr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52">
                <a:extLst>
                  <a:ext uri="{FF2B5EF4-FFF2-40B4-BE49-F238E27FC236}">
                    <a16:creationId xmlns:a16="http://schemas.microsoft.com/office/drawing/2014/main" id="{7CE4185A-4D98-4861-E2C5-7191BCB2908A}"/>
                  </a:ext>
                </a:extLst>
              </p:cNvPr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52">
                <a:extLst>
                  <a:ext uri="{FF2B5EF4-FFF2-40B4-BE49-F238E27FC236}">
                    <a16:creationId xmlns:a16="http://schemas.microsoft.com/office/drawing/2014/main" id="{848698ED-DE4E-9268-889D-B6105DC43C19}"/>
                  </a:ext>
                </a:extLst>
              </p:cNvPr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52">
                <a:extLst>
                  <a:ext uri="{FF2B5EF4-FFF2-40B4-BE49-F238E27FC236}">
                    <a16:creationId xmlns:a16="http://schemas.microsoft.com/office/drawing/2014/main" id="{869EFBB4-2097-93F8-ADB9-0F4C83E6A3A9}"/>
                  </a:ext>
                </a:extLst>
              </p:cNvPr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52">
                <a:extLst>
                  <a:ext uri="{FF2B5EF4-FFF2-40B4-BE49-F238E27FC236}">
                    <a16:creationId xmlns:a16="http://schemas.microsoft.com/office/drawing/2014/main" id="{CEC842E2-3F97-42A7-4CB2-C900EC465BBA}"/>
                  </a:ext>
                </a:extLst>
              </p:cNvPr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52">
                <a:extLst>
                  <a:ext uri="{FF2B5EF4-FFF2-40B4-BE49-F238E27FC236}">
                    <a16:creationId xmlns:a16="http://schemas.microsoft.com/office/drawing/2014/main" id="{1E7254BB-B044-54FE-ADD2-A3E77291DBC4}"/>
                  </a:ext>
                </a:extLst>
              </p:cNvPr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52">
                <a:extLst>
                  <a:ext uri="{FF2B5EF4-FFF2-40B4-BE49-F238E27FC236}">
                    <a16:creationId xmlns:a16="http://schemas.microsoft.com/office/drawing/2014/main" id="{00A71CB6-1C18-0322-5649-DBE48006CECE}"/>
                  </a:ext>
                </a:extLst>
              </p:cNvPr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52">
                <a:extLst>
                  <a:ext uri="{FF2B5EF4-FFF2-40B4-BE49-F238E27FC236}">
                    <a16:creationId xmlns:a16="http://schemas.microsoft.com/office/drawing/2014/main" id="{AB4425ED-894A-B289-5510-D064ECB36894}"/>
                  </a:ext>
                </a:extLst>
              </p:cNvPr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52">
                <a:extLst>
                  <a:ext uri="{FF2B5EF4-FFF2-40B4-BE49-F238E27FC236}">
                    <a16:creationId xmlns:a16="http://schemas.microsoft.com/office/drawing/2014/main" id="{905BAA19-B758-AC09-3FED-D4225836B5B1}"/>
                  </a:ext>
                </a:extLst>
              </p:cNvPr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52">
                <a:extLst>
                  <a:ext uri="{FF2B5EF4-FFF2-40B4-BE49-F238E27FC236}">
                    <a16:creationId xmlns:a16="http://schemas.microsoft.com/office/drawing/2014/main" id="{33FBA81C-F5F1-2217-5872-C20659D0369E}"/>
                  </a:ext>
                </a:extLst>
              </p:cNvPr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52">
                <a:extLst>
                  <a:ext uri="{FF2B5EF4-FFF2-40B4-BE49-F238E27FC236}">
                    <a16:creationId xmlns:a16="http://schemas.microsoft.com/office/drawing/2014/main" id="{D72BEFCA-1BE4-E27C-3DFF-0FA9BE280555}"/>
                  </a:ext>
                </a:extLst>
              </p:cNvPr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52">
                <a:extLst>
                  <a:ext uri="{FF2B5EF4-FFF2-40B4-BE49-F238E27FC236}">
                    <a16:creationId xmlns:a16="http://schemas.microsoft.com/office/drawing/2014/main" id="{F6B7DEAB-47B5-270D-CAA4-5808FC175C02}"/>
                  </a:ext>
                </a:extLst>
              </p:cNvPr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52">
                <a:extLst>
                  <a:ext uri="{FF2B5EF4-FFF2-40B4-BE49-F238E27FC236}">
                    <a16:creationId xmlns:a16="http://schemas.microsoft.com/office/drawing/2014/main" id="{43359B49-5AB1-F499-EE61-141ABE2EC3C6}"/>
                  </a:ext>
                </a:extLst>
              </p:cNvPr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52">
                <a:extLst>
                  <a:ext uri="{FF2B5EF4-FFF2-40B4-BE49-F238E27FC236}">
                    <a16:creationId xmlns:a16="http://schemas.microsoft.com/office/drawing/2014/main" id="{5C19ABD9-E7EE-C46D-8C5C-CB7698371BF9}"/>
                  </a:ext>
                </a:extLst>
              </p:cNvPr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02" name="Google Shape;1102;p52">
              <a:extLst>
                <a:ext uri="{FF2B5EF4-FFF2-40B4-BE49-F238E27FC236}">
                  <a16:creationId xmlns:a16="http://schemas.microsoft.com/office/drawing/2014/main" id="{31B2ED8A-F564-B263-32EE-BE585582E4E0}"/>
                </a:ext>
              </a:extLst>
            </p:cNvPr>
            <p:cNvGrpSpPr/>
            <p:nvPr/>
          </p:nvGrpSpPr>
          <p:grpSpPr>
            <a:xfrm rot="-5400000">
              <a:off x="8175918" y="-631579"/>
              <a:ext cx="740390" cy="2806450"/>
              <a:chOff x="8218831" y="2346909"/>
              <a:chExt cx="740390" cy="2806450"/>
            </a:xfrm>
          </p:grpSpPr>
          <p:sp>
            <p:nvSpPr>
              <p:cNvPr id="1103" name="Google Shape;1103;p52">
                <a:extLst>
                  <a:ext uri="{FF2B5EF4-FFF2-40B4-BE49-F238E27FC236}">
                    <a16:creationId xmlns:a16="http://schemas.microsoft.com/office/drawing/2014/main" id="{2A33FF2C-9742-27A6-E4A9-6DB5D003754B}"/>
                  </a:ext>
                </a:extLst>
              </p:cNvPr>
              <p:cNvSpPr/>
              <p:nvPr/>
            </p:nvSpPr>
            <p:spPr>
              <a:xfrm rot="-5400000">
                <a:off x="7409304" y="3603442"/>
                <a:ext cx="2806450" cy="293383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52">
                <a:extLst>
                  <a:ext uri="{FF2B5EF4-FFF2-40B4-BE49-F238E27FC236}">
                    <a16:creationId xmlns:a16="http://schemas.microsoft.com/office/drawing/2014/main" id="{5E20ACD2-3C71-893D-8B34-1E80036F9207}"/>
                  </a:ext>
                </a:extLst>
              </p:cNvPr>
              <p:cNvSpPr/>
              <p:nvPr/>
            </p:nvSpPr>
            <p:spPr>
              <a:xfrm rot="-5400000">
                <a:off x="7520808" y="3794852"/>
                <a:ext cx="2409421" cy="30759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52">
                <a:extLst>
                  <a:ext uri="{FF2B5EF4-FFF2-40B4-BE49-F238E27FC236}">
                    <a16:creationId xmlns:a16="http://schemas.microsoft.com/office/drawing/2014/main" id="{DBEF4E82-C908-C826-7B49-7A53BF795861}"/>
                  </a:ext>
                </a:extLst>
              </p:cNvPr>
              <p:cNvSpPr/>
              <p:nvPr/>
            </p:nvSpPr>
            <p:spPr>
              <a:xfrm rot="-5400000">
                <a:off x="7336629" y="3695260"/>
                <a:ext cx="2603756" cy="312441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52">
                <a:extLst>
                  <a:ext uri="{FF2B5EF4-FFF2-40B4-BE49-F238E27FC236}">
                    <a16:creationId xmlns:a16="http://schemas.microsoft.com/office/drawing/2014/main" id="{DC88D832-588E-6F56-DF91-64DDF3A3E95A}"/>
                  </a:ext>
                </a:extLst>
              </p:cNvPr>
              <p:cNvSpPr/>
              <p:nvPr/>
            </p:nvSpPr>
            <p:spPr>
              <a:xfrm rot="-5400000">
                <a:off x="7266838" y="3694675"/>
                <a:ext cx="2484564" cy="432803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52">
                <a:extLst>
                  <a:ext uri="{FF2B5EF4-FFF2-40B4-BE49-F238E27FC236}">
                    <a16:creationId xmlns:a16="http://schemas.microsoft.com/office/drawing/2014/main" id="{2C77F5F3-6F68-25D8-5008-2960648B4F07}"/>
                  </a:ext>
                </a:extLst>
              </p:cNvPr>
              <p:cNvSpPr/>
              <p:nvPr/>
            </p:nvSpPr>
            <p:spPr>
              <a:xfrm rot="-5400000">
                <a:off x="7264499" y="3772159"/>
                <a:ext cx="2335532" cy="426869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52">
                <a:extLst>
                  <a:ext uri="{FF2B5EF4-FFF2-40B4-BE49-F238E27FC236}">
                    <a16:creationId xmlns:a16="http://schemas.microsoft.com/office/drawing/2014/main" id="{432A8DA7-3533-35FF-BBD8-7EAA544396F3}"/>
                  </a:ext>
                </a:extLst>
              </p:cNvPr>
              <p:cNvSpPr/>
              <p:nvPr/>
            </p:nvSpPr>
            <p:spPr>
              <a:xfrm rot="-5400000">
                <a:off x="7898072" y="4609597"/>
                <a:ext cx="958636" cy="128888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52">
                <a:extLst>
                  <a:ext uri="{FF2B5EF4-FFF2-40B4-BE49-F238E27FC236}">
                    <a16:creationId xmlns:a16="http://schemas.microsoft.com/office/drawing/2014/main" id="{1FE4E054-E401-4DCB-5921-C77AD56B4B03}"/>
                  </a:ext>
                </a:extLst>
              </p:cNvPr>
              <p:cNvSpPr/>
              <p:nvPr/>
            </p:nvSpPr>
            <p:spPr>
              <a:xfrm rot="-5400000">
                <a:off x="7893308" y="4534537"/>
                <a:ext cx="1038460" cy="199183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52">
                <a:extLst>
                  <a:ext uri="{FF2B5EF4-FFF2-40B4-BE49-F238E27FC236}">
                    <a16:creationId xmlns:a16="http://schemas.microsoft.com/office/drawing/2014/main" id="{655A1879-975E-833E-0B2D-309FDD37BF5A}"/>
                  </a:ext>
                </a:extLst>
              </p:cNvPr>
              <p:cNvSpPr/>
              <p:nvPr/>
            </p:nvSpPr>
            <p:spPr>
              <a:xfrm rot="-5400000">
                <a:off x="7885576" y="4457597"/>
                <a:ext cx="1123132" cy="268391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11" name="Google Shape;1111;p52">
              <a:extLst>
                <a:ext uri="{FF2B5EF4-FFF2-40B4-BE49-F238E27FC236}">
                  <a16:creationId xmlns:a16="http://schemas.microsoft.com/office/drawing/2014/main" id="{7D8515C9-0571-B6A1-EC2E-5A3D2C3A5BB3}"/>
                </a:ext>
              </a:extLst>
            </p:cNvPr>
            <p:cNvGrpSpPr/>
            <p:nvPr/>
          </p:nvGrpSpPr>
          <p:grpSpPr>
            <a:xfrm rot="-5400000">
              <a:off x="7984113" y="900656"/>
              <a:ext cx="1559428" cy="3502615"/>
              <a:chOff x="1390914" y="2488356"/>
              <a:chExt cx="811526" cy="1822760"/>
            </a:xfrm>
          </p:grpSpPr>
          <p:sp>
            <p:nvSpPr>
              <p:cNvPr id="1112" name="Google Shape;1112;p52">
                <a:extLst>
                  <a:ext uri="{FF2B5EF4-FFF2-40B4-BE49-F238E27FC236}">
                    <a16:creationId xmlns:a16="http://schemas.microsoft.com/office/drawing/2014/main" id="{72CAC71B-E34A-30DD-07D7-B7E6970E38D2}"/>
                  </a:ext>
                </a:extLst>
              </p:cNvPr>
              <p:cNvSpPr/>
              <p:nvPr/>
            </p:nvSpPr>
            <p:spPr>
              <a:xfrm rot="-5400000">
                <a:off x="1739909" y="2894384"/>
                <a:ext cx="868558" cy="56503"/>
              </a:xfrm>
              <a:custGeom>
                <a:avLst/>
                <a:gdLst/>
                <a:ahLst/>
                <a:cxnLst/>
                <a:rect l="l" t="t" r="r" b="b"/>
                <a:pathLst>
                  <a:path w="19968" h="1299" extrusionOk="0">
                    <a:moveTo>
                      <a:pt x="19554" y="0"/>
                    </a:moveTo>
                    <a:cubicBezTo>
                      <a:pt x="19426" y="0"/>
                      <a:pt x="19255" y="114"/>
                      <a:pt x="19198" y="229"/>
                    </a:cubicBezTo>
                    <a:lnTo>
                      <a:pt x="0" y="229"/>
                    </a:lnTo>
                    <a:lnTo>
                      <a:pt x="0" y="1298"/>
                    </a:lnTo>
                    <a:lnTo>
                      <a:pt x="228" y="1298"/>
                    </a:lnTo>
                    <a:lnTo>
                      <a:pt x="228" y="471"/>
                    </a:lnTo>
                    <a:lnTo>
                      <a:pt x="19198" y="471"/>
                    </a:lnTo>
                    <a:cubicBezTo>
                      <a:pt x="19255" y="642"/>
                      <a:pt x="19426" y="770"/>
                      <a:pt x="19554" y="770"/>
                    </a:cubicBezTo>
                    <a:cubicBezTo>
                      <a:pt x="19783" y="770"/>
                      <a:pt x="19968" y="585"/>
                      <a:pt x="19968" y="357"/>
                    </a:cubicBezTo>
                    <a:cubicBezTo>
                      <a:pt x="19968" y="171"/>
                      <a:pt x="19783" y="0"/>
                      <a:pt x="195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52">
                <a:extLst>
                  <a:ext uri="{FF2B5EF4-FFF2-40B4-BE49-F238E27FC236}">
                    <a16:creationId xmlns:a16="http://schemas.microsoft.com/office/drawing/2014/main" id="{EF6F37C1-E9A2-6B27-2397-1DE79B8CB4EA}"/>
                  </a:ext>
                </a:extLst>
              </p:cNvPr>
              <p:cNvSpPr/>
              <p:nvPr/>
            </p:nvSpPr>
            <p:spPr>
              <a:xfrm rot="-5400000">
                <a:off x="1765616" y="2959195"/>
                <a:ext cx="778040" cy="95608"/>
              </a:xfrm>
              <a:custGeom>
                <a:avLst/>
                <a:gdLst/>
                <a:ahLst/>
                <a:cxnLst/>
                <a:rect l="l" t="t" r="r" b="b"/>
                <a:pathLst>
                  <a:path w="17887" h="2198" extrusionOk="0">
                    <a:moveTo>
                      <a:pt x="17472" y="1"/>
                    </a:moveTo>
                    <a:cubicBezTo>
                      <a:pt x="17358" y="1"/>
                      <a:pt x="17173" y="115"/>
                      <a:pt x="17116" y="243"/>
                    </a:cubicBezTo>
                    <a:lnTo>
                      <a:pt x="0" y="243"/>
                    </a:lnTo>
                    <a:lnTo>
                      <a:pt x="0" y="2197"/>
                    </a:lnTo>
                    <a:lnTo>
                      <a:pt x="243" y="2197"/>
                    </a:lnTo>
                    <a:lnTo>
                      <a:pt x="243" y="471"/>
                    </a:lnTo>
                    <a:lnTo>
                      <a:pt x="17116" y="471"/>
                    </a:lnTo>
                    <a:cubicBezTo>
                      <a:pt x="17173" y="657"/>
                      <a:pt x="17358" y="714"/>
                      <a:pt x="17472" y="714"/>
                    </a:cubicBezTo>
                    <a:cubicBezTo>
                      <a:pt x="17715" y="714"/>
                      <a:pt x="17886" y="600"/>
                      <a:pt x="17886" y="357"/>
                    </a:cubicBezTo>
                    <a:cubicBezTo>
                      <a:pt x="17886" y="186"/>
                      <a:pt x="17715" y="1"/>
                      <a:pt x="174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52">
                <a:extLst>
                  <a:ext uri="{FF2B5EF4-FFF2-40B4-BE49-F238E27FC236}">
                    <a16:creationId xmlns:a16="http://schemas.microsoft.com/office/drawing/2014/main" id="{89226D96-D8B3-37FC-ED33-4C905B1C84EE}"/>
                  </a:ext>
                </a:extLst>
              </p:cNvPr>
              <p:cNvSpPr/>
              <p:nvPr/>
            </p:nvSpPr>
            <p:spPr>
              <a:xfrm rot="-5400000">
                <a:off x="1756634" y="3001714"/>
                <a:ext cx="760032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7473" h="3025" extrusionOk="0">
                    <a:moveTo>
                      <a:pt x="17116" y="0"/>
                    </a:moveTo>
                    <a:cubicBezTo>
                      <a:pt x="16931" y="0"/>
                      <a:pt x="16817" y="58"/>
                      <a:pt x="16759" y="229"/>
                    </a:cubicBezTo>
                    <a:lnTo>
                      <a:pt x="1" y="229"/>
                    </a:lnTo>
                    <a:lnTo>
                      <a:pt x="1" y="3024"/>
                    </a:lnTo>
                    <a:lnTo>
                      <a:pt x="243" y="3024"/>
                    </a:lnTo>
                    <a:lnTo>
                      <a:pt x="243" y="471"/>
                    </a:lnTo>
                    <a:lnTo>
                      <a:pt x="16759" y="471"/>
                    </a:lnTo>
                    <a:cubicBezTo>
                      <a:pt x="16817" y="585"/>
                      <a:pt x="16931" y="714"/>
                      <a:pt x="17116" y="714"/>
                    </a:cubicBezTo>
                    <a:cubicBezTo>
                      <a:pt x="17287" y="714"/>
                      <a:pt x="17473" y="528"/>
                      <a:pt x="17473" y="357"/>
                    </a:cubicBezTo>
                    <a:cubicBezTo>
                      <a:pt x="17473" y="115"/>
                      <a:pt x="17287" y="0"/>
                      <a:pt x="17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52">
                <a:extLst>
                  <a:ext uri="{FF2B5EF4-FFF2-40B4-BE49-F238E27FC236}">
                    <a16:creationId xmlns:a16="http://schemas.microsoft.com/office/drawing/2014/main" id="{CA5DCA2A-961D-A393-CB94-546113D611BC}"/>
                  </a:ext>
                </a:extLst>
              </p:cNvPr>
              <p:cNvSpPr/>
              <p:nvPr/>
            </p:nvSpPr>
            <p:spPr>
              <a:xfrm rot="-5400000">
                <a:off x="1370420" y="3504542"/>
                <a:ext cx="1460472" cy="152676"/>
              </a:xfrm>
              <a:custGeom>
                <a:avLst/>
                <a:gdLst/>
                <a:ahLst/>
                <a:cxnLst/>
                <a:rect l="l" t="t" r="r" b="b"/>
                <a:pathLst>
                  <a:path w="33576" h="3510" extrusionOk="0">
                    <a:moveTo>
                      <a:pt x="33162" y="1"/>
                    </a:moveTo>
                    <a:cubicBezTo>
                      <a:pt x="33048" y="1"/>
                      <a:pt x="32862" y="115"/>
                      <a:pt x="32805" y="229"/>
                    </a:cubicBezTo>
                    <a:lnTo>
                      <a:pt x="18371" y="229"/>
                    </a:lnTo>
                    <a:lnTo>
                      <a:pt x="18371" y="3267"/>
                    </a:lnTo>
                    <a:lnTo>
                      <a:pt x="1" y="3267"/>
                    </a:lnTo>
                    <a:lnTo>
                      <a:pt x="1" y="3509"/>
                    </a:lnTo>
                    <a:lnTo>
                      <a:pt x="18600" y="3509"/>
                    </a:lnTo>
                    <a:lnTo>
                      <a:pt x="18600" y="471"/>
                    </a:lnTo>
                    <a:lnTo>
                      <a:pt x="32805" y="471"/>
                    </a:lnTo>
                    <a:cubicBezTo>
                      <a:pt x="32862" y="657"/>
                      <a:pt x="33048" y="714"/>
                      <a:pt x="33162" y="714"/>
                    </a:cubicBezTo>
                    <a:cubicBezTo>
                      <a:pt x="33404" y="714"/>
                      <a:pt x="33575" y="586"/>
                      <a:pt x="33575" y="357"/>
                    </a:cubicBezTo>
                    <a:cubicBezTo>
                      <a:pt x="33575" y="172"/>
                      <a:pt x="33404" y="1"/>
                      <a:pt x="33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52">
                <a:extLst>
                  <a:ext uri="{FF2B5EF4-FFF2-40B4-BE49-F238E27FC236}">
                    <a16:creationId xmlns:a16="http://schemas.microsoft.com/office/drawing/2014/main" id="{0FE2071A-BC56-35AC-4FDB-10F257994A91}"/>
                  </a:ext>
                </a:extLst>
              </p:cNvPr>
              <p:cNvSpPr/>
              <p:nvPr/>
            </p:nvSpPr>
            <p:spPr>
              <a:xfrm rot="-5400000">
                <a:off x="1428446" y="3604151"/>
                <a:ext cx="1253859" cy="160071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680" extrusionOk="0">
                    <a:moveTo>
                      <a:pt x="28469" y="0"/>
                    </a:moveTo>
                    <a:cubicBezTo>
                      <a:pt x="28298" y="0"/>
                      <a:pt x="28170" y="114"/>
                      <a:pt x="28113" y="285"/>
                    </a:cubicBezTo>
                    <a:lnTo>
                      <a:pt x="17302" y="285"/>
                    </a:lnTo>
                    <a:lnTo>
                      <a:pt x="17302" y="3437"/>
                    </a:lnTo>
                    <a:lnTo>
                      <a:pt x="1" y="3437"/>
                    </a:lnTo>
                    <a:lnTo>
                      <a:pt x="1" y="3680"/>
                    </a:lnTo>
                    <a:lnTo>
                      <a:pt x="17530" y="3680"/>
                    </a:lnTo>
                    <a:lnTo>
                      <a:pt x="17530" y="528"/>
                    </a:lnTo>
                    <a:lnTo>
                      <a:pt x="28113" y="528"/>
                    </a:lnTo>
                    <a:cubicBezTo>
                      <a:pt x="28170" y="642"/>
                      <a:pt x="28298" y="770"/>
                      <a:pt x="28469" y="770"/>
                    </a:cubicBezTo>
                    <a:cubicBezTo>
                      <a:pt x="28655" y="770"/>
                      <a:pt x="28826" y="585"/>
                      <a:pt x="28826" y="414"/>
                    </a:cubicBezTo>
                    <a:cubicBezTo>
                      <a:pt x="28826" y="171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52">
                <a:extLst>
                  <a:ext uri="{FF2B5EF4-FFF2-40B4-BE49-F238E27FC236}">
                    <a16:creationId xmlns:a16="http://schemas.microsoft.com/office/drawing/2014/main" id="{E6BEB3D4-C13B-BBAC-55E9-93C455055688}"/>
                  </a:ext>
                </a:extLst>
              </p:cNvPr>
              <p:cNvSpPr/>
              <p:nvPr/>
            </p:nvSpPr>
            <p:spPr>
              <a:xfrm rot="-5400000">
                <a:off x="1332600" y="3552324"/>
                <a:ext cx="1354991" cy="162594"/>
              </a:xfrm>
              <a:custGeom>
                <a:avLst/>
                <a:gdLst/>
                <a:ahLst/>
                <a:cxnLst/>
                <a:rect l="l" t="t" r="r" b="b"/>
                <a:pathLst>
                  <a:path w="31151" h="3738" extrusionOk="0">
                    <a:moveTo>
                      <a:pt x="30723" y="0"/>
                    </a:moveTo>
                    <a:cubicBezTo>
                      <a:pt x="30609" y="0"/>
                      <a:pt x="30438" y="114"/>
                      <a:pt x="30366" y="229"/>
                    </a:cubicBezTo>
                    <a:lnTo>
                      <a:pt x="16104" y="229"/>
                    </a:lnTo>
                    <a:lnTo>
                      <a:pt x="16104" y="3495"/>
                    </a:lnTo>
                    <a:lnTo>
                      <a:pt x="1" y="3495"/>
                    </a:lnTo>
                    <a:lnTo>
                      <a:pt x="1" y="3737"/>
                    </a:lnTo>
                    <a:lnTo>
                      <a:pt x="16346" y="3737"/>
                    </a:lnTo>
                    <a:lnTo>
                      <a:pt x="16346" y="471"/>
                    </a:lnTo>
                    <a:lnTo>
                      <a:pt x="30366" y="471"/>
                    </a:lnTo>
                    <a:cubicBezTo>
                      <a:pt x="30438" y="642"/>
                      <a:pt x="30609" y="770"/>
                      <a:pt x="30723" y="770"/>
                    </a:cubicBezTo>
                    <a:cubicBezTo>
                      <a:pt x="30965" y="770"/>
                      <a:pt x="31151" y="585"/>
                      <a:pt x="31151" y="357"/>
                    </a:cubicBezTo>
                    <a:cubicBezTo>
                      <a:pt x="31151" y="171"/>
                      <a:pt x="30965" y="0"/>
                      <a:pt x="307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52">
                <a:extLst>
                  <a:ext uri="{FF2B5EF4-FFF2-40B4-BE49-F238E27FC236}">
                    <a16:creationId xmlns:a16="http://schemas.microsoft.com/office/drawing/2014/main" id="{BE92AD65-75FC-AE22-341E-027949CEB5D2}"/>
                  </a:ext>
                </a:extLst>
              </p:cNvPr>
              <p:cNvSpPr/>
              <p:nvPr/>
            </p:nvSpPr>
            <p:spPr>
              <a:xfrm rot="-5400000">
                <a:off x="1296281" y="3552020"/>
                <a:ext cx="1292963" cy="225230"/>
              </a:xfrm>
              <a:custGeom>
                <a:avLst/>
                <a:gdLst/>
                <a:ahLst/>
                <a:cxnLst/>
                <a:rect l="l" t="t" r="r" b="b"/>
                <a:pathLst>
                  <a:path w="29725" h="5178" extrusionOk="0">
                    <a:moveTo>
                      <a:pt x="29368" y="1"/>
                    </a:moveTo>
                    <a:cubicBezTo>
                      <a:pt x="29183" y="1"/>
                      <a:pt x="29068" y="129"/>
                      <a:pt x="29011" y="243"/>
                    </a:cubicBezTo>
                    <a:lnTo>
                      <a:pt x="18728" y="243"/>
                    </a:lnTo>
                    <a:lnTo>
                      <a:pt x="18728" y="1555"/>
                    </a:lnTo>
                    <a:lnTo>
                      <a:pt x="14977" y="1555"/>
                    </a:lnTo>
                    <a:lnTo>
                      <a:pt x="14977" y="4935"/>
                    </a:lnTo>
                    <a:lnTo>
                      <a:pt x="1" y="4935"/>
                    </a:lnTo>
                    <a:lnTo>
                      <a:pt x="1" y="5178"/>
                    </a:lnTo>
                    <a:lnTo>
                      <a:pt x="15219" y="5178"/>
                    </a:lnTo>
                    <a:lnTo>
                      <a:pt x="15219" y="1783"/>
                    </a:lnTo>
                    <a:lnTo>
                      <a:pt x="18956" y="1783"/>
                    </a:lnTo>
                    <a:lnTo>
                      <a:pt x="18956" y="485"/>
                    </a:lnTo>
                    <a:lnTo>
                      <a:pt x="29011" y="485"/>
                    </a:lnTo>
                    <a:cubicBezTo>
                      <a:pt x="29068" y="657"/>
                      <a:pt x="29183" y="771"/>
                      <a:pt x="29368" y="771"/>
                    </a:cubicBezTo>
                    <a:cubicBezTo>
                      <a:pt x="29596" y="771"/>
                      <a:pt x="29725" y="600"/>
                      <a:pt x="29725" y="357"/>
                    </a:cubicBezTo>
                    <a:cubicBezTo>
                      <a:pt x="29725" y="186"/>
                      <a:pt x="29596" y="1"/>
                      <a:pt x="29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52">
                <a:extLst>
                  <a:ext uri="{FF2B5EF4-FFF2-40B4-BE49-F238E27FC236}">
                    <a16:creationId xmlns:a16="http://schemas.microsoft.com/office/drawing/2014/main" id="{05A44C2B-0696-5B47-D023-DAD2C2905EBA}"/>
                  </a:ext>
                </a:extLst>
              </p:cNvPr>
              <p:cNvSpPr/>
              <p:nvPr/>
            </p:nvSpPr>
            <p:spPr>
              <a:xfrm rot="-5400000">
                <a:off x="1295063" y="3592342"/>
                <a:ext cx="1215407" cy="222142"/>
              </a:xfrm>
              <a:custGeom>
                <a:avLst/>
                <a:gdLst/>
                <a:ahLst/>
                <a:cxnLst/>
                <a:rect l="l" t="t" r="r" b="b"/>
                <a:pathLst>
                  <a:path w="27942" h="5107" extrusionOk="0">
                    <a:moveTo>
                      <a:pt x="27585" y="0"/>
                    </a:moveTo>
                    <a:cubicBezTo>
                      <a:pt x="27400" y="0"/>
                      <a:pt x="27286" y="114"/>
                      <a:pt x="27229" y="228"/>
                    </a:cubicBezTo>
                    <a:lnTo>
                      <a:pt x="17302" y="228"/>
                    </a:lnTo>
                    <a:lnTo>
                      <a:pt x="17302" y="1369"/>
                    </a:lnTo>
                    <a:lnTo>
                      <a:pt x="14035" y="1369"/>
                    </a:lnTo>
                    <a:lnTo>
                      <a:pt x="14035" y="4864"/>
                    </a:lnTo>
                    <a:lnTo>
                      <a:pt x="1" y="4864"/>
                    </a:lnTo>
                    <a:lnTo>
                      <a:pt x="1" y="5106"/>
                    </a:lnTo>
                    <a:lnTo>
                      <a:pt x="14264" y="5106"/>
                    </a:lnTo>
                    <a:lnTo>
                      <a:pt x="14264" y="1598"/>
                    </a:lnTo>
                    <a:lnTo>
                      <a:pt x="17530" y="1598"/>
                    </a:lnTo>
                    <a:lnTo>
                      <a:pt x="17530" y="471"/>
                    </a:lnTo>
                    <a:lnTo>
                      <a:pt x="27229" y="471"/>
                    </a:lnTo>
                    <a:cubicBezTo>
                      <a:pt x="27286" y="656"/>
                      <a:pt x="27400" y="713"/>
                      <a:pt x="27585" y="713"/>
                    </a:cubicBezTo>
                    <a:cubicBezTo>
                      <a:pt x="27756" y="713"/>
                      <a:pt x="27942" y="585"/>
                      <a:pt x="27942" y="357"/>
                    </a:cubicBezTo>
                    <a:cubicBezTo>
                      <a:pt x="27942" y="171"/>
                      <a:pt x="27756" y="0"/>
                      <a:pt x="275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52">
                <a:extLst>
                  <a:ext uri="{FF2B5EF4-FFF2-40B4-BE49-F238E27FC236}">
                    <a16:creationId xmlns:a16="http://schemas.microsoft.com/office/drawing/2014/main" id="{B5BB99B8-BB50-3C47-F173-62BB44C972E1}"/>
                  </a:ext>
                </a:extLst>
              </p:cNvPr>
              <p:cNvSpPr/>
              <p:nvPr/>
            </p:nvSpPr>
            <p:spPr>
              <a:xfrm rot="-5400000">
                <a:off x="1190518" y="3668963"/>
                <a:ext cx="1163297" cy="121010"/>
              </a:xfrm>
              <a:custGeom>
                <a:avLst/>
                <a:gdLst/>
                <a:ahLst/>
                <a:cxnLst/>
                <a:rect l="l" t="t" r="r" b="b"/>
                <a:pathLst>
                  <a:path w="26744" h="2782" extrusionOk="0">
                    <a:moveTo>
                      <a:pt x="26330" y="0"/>
                    </a:moveTo>
                    <a:cubicBezTo>
                      <a:pt x="26216" y="0"/>
                      <a:pt x="26030" y="114"/>
                      <a:pt x="25973" y="286"/>
                    </a:cubicBezTo>
                    <a:lnTo>
                      <a:pt x="17116" y="286"/>
                    </a:lnTo>
                    <a:lnTo>
                      <a:pt x="14863" y="2553"/>
                    </a:lnTo>
                    <a:lnTo>
                      <a:pt x="1" y="2553"/>
                    </a:lnTo>
                    <a:lnTo>
                      <a:pt x="1" y="2782"/>
                    </a:lnTo>
                    <a:lnTo>
                      <a:pt x="14920" y="2782"/>
                    </a:lnTo>
                    <a:lnTo>
                      <a:pt x="17245" y="528"/>
                    </a:lnTo>
                    <a:lnTo>
                      <a:pt x="25973" y="528"/>
                    </a:lnTo>
                    <a:cubicBezTo>
                      <a:pt x="26030" y="642"/>
                      <a:pt x="26216" y="770"/>
                      <a:pt x="26330" y="770"/>
                    </a:cubicBezTo>
                    <a:cubicBezTo>
                      <a:pt x="26572" y="770"/>
                      <a:pt x="26744" y="585"/>
                      <a:pt x="26744" y="414"/>
                    </a:cubicBezTo>
                    <a:cubicBezTo>
                      <a:pt x="26744" y="171"/>
                      <a:pt x="26572" y="0"/>
                      <a:pt x="263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52">
                <a:extLst>
                  <a:ext uri="{FF2B5EF4-FFF2-40B4-BE49-F238E27FC236}">
                    <a16:creationId xmlns:a16="http://schemas.microsoft.com/office/drawing/2014/main" id="{37381496-C9B3-C824-2E32-8ECD58F2E48D}"/>
                  </a:ext>
                </a:extLst>
              </p:cNvPr>
              <p:cNvSpPr/>
              <p:nvPr/>
            </p:nvSpPr>
            <p:spPr>
              <a:xfrm rot="-5400000">
                <a:off x="1172533" y="3722921"/>
                <a:ext cx="1034240" cy="142150"/>
              </a:xfrm>
              <a:custGeom>
                <a:avLst/>
                <a:gdLst/>
                <a:ahLst/>
                <a:cxnLst/>
                <a:rect l="l" t="t" r="r" b="b"/>
                <a:pathLst>
                  <a:path w="23777" h="3268" extrusionOk="0">
                    <a:moveTo>
                      <a:pt x="23363" y="1"/>
                    </a:moveTo>
                    <a:cubicBezTo>
                      <a:pt x="23235" y="1"/>
                      <a:pt x="23064" y="58"/>
                      <a:pt x="23007" y="229"/>
                    </a:cubicBezTo>
                    <a:lnTo>
                      <a:pt x="16588" y="229"/>
                    </a:lnTo>
                    <a:lnTo>
                      <a:pt x="13793" y="3025"/>
                    </a:lnTo>
                    <a:lnTo>
                      <a:pt x="1" y="3025"/>
                    </a:lnTo>
                    <a:lnTo>
                      <a:pt x="1" y="3267"/>
                    </a:lnTo>
                    <a:lnTo>
                      <a:pt x="13850" y="3267"/>
                    </a:lnTo>
                    <a:lnTo>
                      <a:pt x="16703" y="472"/>
                    </a:lnTo>
                    <a:lnTo>
                      <a:pt x="23007" y="472"/>
                    </a:lnTo>
                    <a:cubicBezTo>
                      <a:pt x="23064" y="586"/>
                      <a:pt x="23235" y="714"/>
                      <a:pt x="23363" y="714"/>
                    </a:cubicBezTo>
                    <a:cubicBezTo>
                      <a:pt x="23591" y="714"/>
                      <a:pt x="23777" y="529"/>
                      <a:pt x="23777" y="357"/>
                    </a:cubicBezTo>
                    <a:cubicBezTo>
                      <a:pt x="23777" y="115"/>
                      <a:pt x="23591" y="1"/>
                      <a:pt x="23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52">
                <a:extLst>
                  <a:ext uri="{FF2B5EF4-FFF2-40B4-BE49-F238E27FC236}">
                    <a16:creationId xmlns:a16="http://schemas.microsoft.com/office/drawing/2014/main" id="{B686D934-613A-07BA-D0C2-F2A645D50CBB}"/>
                  </a:ext>
                </a:extLst>
              </p:cNvPr>
              <p:cNvSpPr/>
              <p:nvPr/>
            </p:nvSpPr>
            <p:spPr>
              <a:xfrm rot="-5400000">
                <a:off x="1371361" y="4014833"/>
                <a:ext cx="455419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470" h="31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382"/>
                    </a:lnTo>
                    <a:cubicBezTo>
                      <a:pt x="9814" y="2439"/>
                      <a:pt x="9685" y="2611"/>
                      <a:pt x="9685" y="2739"/>
                    </a:cubicBezTo>
                    <a:cubicBezTo>
                      <a:pt x="9685" y="2967"/>
                      <a:pt x="9871" y="3153"/>
                      <a:pt x="10042" y="3153"/>
                    </a:cubicBezTo>
                    <a:cubicBezTo>
                      <a:pt x="10284" y="3153"/>
                      <a:pt x="10470" y="2967"/>
                      <a:pt x="10470" y="2739"/>
                    </a:cubicBezTo>
                    <a:cubicBezTo>
                      <a:pt x="10470" y="2611"/>
                      <a:pt x="10341" y="2439"/>
                      <a:pt x="10170" y="2382"/>
                    </a:cubicBezTo>
                    <a:lnTo>
                      <a:pt x="10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52">
                <a:extLst>
                  <a:ext uri="{FF2B5EF4-FFF2-40B4-BE49-F238E27FC236}">
                    <a16:creationId xmlns:a16="http://schemas.microsoft.com/office/drawing/2014/main" id="{918EA27C-E9B6-65EA-B14C-0F483D573A34}"/>
                  </a:ext>
                </a:extLst>
              </p:cNvPr>
              <p:cNvSpPr/>
              <p:nvPr/>
            </p:nvSpPr>
            <p:spPr>
              <a:xfrm rot="-5400000">
                <a:off x="1624774" y="4028143"/>
                <a:ext cx="498873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1469" h="1542" extrusionOk="0">
                    <a:moveTo>
                      <a:pt x="11112" y="1"/>
                    </a:moveTo>
                    <a:cubicBezTo>
                      <a:pt x="10940" y="1"/>
                      <a:pt x="10755" y="172"/>
                      <a:pt x="10755" y="358"/>
                    </a:cubicBezTo>
                    <a:cubicBezTo>
                      <a:pt x="10755" y="529"/>
                      <a:pt x="10883" y="714"/>
                      <a:pt x="10997" y="714"/>
                    </a:cubicBezTo>
                    <a:lnTo>
                      <a:pt x="10997" y="1313"/>
                    </a:lnTo>
                    <a:lnTo>
                      <a:pt x="1" y="1313"/>
                    </a:lnTo>
                    <a:lnTo>
                      <a:pt x="1" y="1541"/>
                    </a:lnTo>
                    <a:lnTo>
                      <a:pt x="11240" y="1541"/>
                    </a:lnTo>
                    <a:lnTo>
                      <a:pt x="11240" y="714"/>
                    </a:lnTo>
                    <a:cubicBezTo>
                      <a:pt x="11411" y="714"/>
                      <a:pt x="11468" y="529"/>
                      <a:pt x="11468" y="358"/>
                    </a:cubicBezTo>
                    <a:cubicBezTo>
                      <a:pt x="11468" y="172"/>
                      <a:pt x="11354" y="1"/>
                      <a:pt x="11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52">
                <a:extLst>
                  <a:ext uri="{FF2B5EF4-FFF2-40B4-BE49-F238E27FC236}">
                    <a16:creationId xmlns:a16="http://schemas.microsoft.com/office/drawing/2014/main" id="{ED2C16A2-B677-46DF-006E-3B8EBBE99655}"/>
                  </a:ext>
                </a:extLst>
              </p:cNvPr>
              <p:cNvSpPr/>
              <p:nvPr/>
            </p:nvSpPr>
            <p:spPr>
              <a:xfrm rot="-5400000">
                <a:off x="1622294" y="3989082"/>
                <a:ext cx="540413" cy="103655"/>
              </a:xfrm>
              <a:custGeom>
                <a:avLst/>
                <a:gdLst/>
                <a:ahLst/>
                <a:cxnLst/>
                <a:rect l="l" t="t" r="r" b="b"/>
                <a:pathLst>
                  <a:path w="12424" h="2383" extrusionOk="0">
                    <a:moveTo>
                      <a:pt x="12067" y="1"/>
                    </a:moveTo>
                    <a:cubicBezTo>
                      <a:pt x="11896" y="1"/>
                      <a:pt x="11711" y="172"/>
                      <a:pt x="11711" y="358"/>
                    </a:cubicBezTo>
                    <a:cubicBezTo>
                      <a:pt x="11711" y="529"/>
                      <a:pt x="11825" y="714"/>
                      <a:pt x="11953" y="714"/>
                    </a:cubicBezTo>
                    <a:lnTo>
                      <a:pt x="11953" y="2140"/>
                    </a:lnTo>
                    <a:lnTo>
                      <a:pt x="1" y="2140"/>
                    </a:lnTo>
                    <a:lnTo>
                      <a:pt x="1" y="2383"/>
                    </a:lnTo>
                    <a:lnTo>
                      <a:pt x="12181" y="2383"/>
                    </a:lnTo>
                    <a:lnTo>
                      <a:pt x="12181" y="714"/>
                    </a:lnTo>
                    <a:cubicBezTo>
                      <a:pt x="12367" y="714"/>
                      <a:pt x="12424" y="529"/>
                      <a:pt x="12424" y="358"/>
                    </a:cubicBezTo>
                    <a:cubicBezTo>
                      <a:pt x="12424" y="172"/>
                      <a:pt x="12310" y="1"/>
                      <a:pt x="120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52">
                <a:extLst>
                  <a:ext uri="{FF2B5EF4-FFF2-40B4-BE49-F238E27FC236}">
                    <a16:creationId xmlns:a16="http://schemas.microsoft.com/office/drawing/2014/main" id="{B119888C-1973-EF46-BCFE-2090F820136D}"/>
                  </a:ext>
                </a:extLst>
              </p:cNvPr>
              <p:cNvSpPr/>
              <p:nvPr/>
            </p:nvSpPr>
            <p:spPr>
              <a:xfrm rot="-5400000">
                <a:off x="1618271" y="3949043"/>
                <a:ext cx="584476" cy="139670"/>
              </a:xfrm>
              <a:custGeom>
                <a:avLst/>
                <a:gdLst/>
                <a:ahLst/>
                <a:cxnLst/>
                <a:rect l="l" t="t" r="r" b="b"/>
                <a:pathLst>
                  <a:path w="13437" h="3211" extrusionOk="0">
                    <a:moveTo>
                      <a:pt x="13080" y="1"/>
                    </a:moveTo>
                    <a:cubicBezTo>
                      <a:pt x="12837" y="1"/>
                      <a:pt x="12666" y="172"/>
                      <a:pt x="12666" y="358"/>
                    </a:cubicBezTo>
                    <a:cubicBezTo>
                      <a:pt x="12666" y="529"/>
                      <a:pt x="12780" y="714"/>
                      <a:pt x="12966" y="714"/>
                    </a:cubicBezTo>
                    <a:lnTo>
                      <a:pt x="12966" y="2968"/>
                    </a:lnTo>
                    <a:lnTo>
                      <a:pt x="1" y="2968"/>
                    </a:lnTo>
                    <a:lnTo>
                      <a:pt x="1" y="3210"/>
                    </a:lnTo>
                    <a:lnTo>
                      <a:pt x="13194" y="3210"/>
                    </a:lnTo>
                    <a:lnTo>
                      <a:pt x="13194" y="714"/>
                    </a:lnTo>
                    <a:cubicBezTo>
                      <a:pt x="13322" y="714"/>
                      <a:pt x="13436" y="529"/>
                      <a:pt x="13436" y="358"/>
                    </a:cubicBezTo>
                    <a:cubicBezTo>
                      <a:pt x="13436" y="172"/>
                      <a:pt x="13251" y="1"/>
                      <a:pt x="130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52">
                <a:extLst>
                  <a:ext uri="{FF2B5EF4-FFF2-40B4-BE49-F238E27FC236}">
                    <a16:creationId xmlns:a16="http://schemas.microsoft.com/office/drawing/2014/main" id="{362B3E60-8D47-2B5E-C15F-F958BB49B742}"/>
                  </a:ext>
                </a:extLst>
              </p:cNvPr>
              <p:cNvSpPr/>
              <p:nvPr/>
            </p:nvSpPr>
            <p:spPr>
              <a:xfrm rot="-5400000">
                <a:off x="1336628" y="3980100"/>
                <a:ext cx="491391" cy="170641"/>
              </a:xfrm>
              <a:custGeom>
                <a:avLst/>
                <a:gdLst/>
                <a:ahLst/>
                <a:cxnLst/>
                <a:rect l="l" t="t" r="r" b="b"/>
                <a:pathLst>
                  <a:path w="11297" h="3923" extrusionOk="0">
                    <a:moveTo>
                      <a:pt x="1" y="0"/>
                    </a:moveTo>
                    <a:lnTo>
                      <a:pt x="1" y="229"/>
                    </a:lnTo>
                    <a:lnTo>
                      <a:pt x="10826" y="229"/>
                    </a:lnTo>
                    <a:lnTo>
                      <a:pt x="10826" y="3152"/>
                    </a:lnTo>
                    <a:cubicBezTo>
                      <a:pt x="10641" y="3209"/>
                      <a:pt x="10584" y="3381"/>
                      <a:pt x="10584" y="3509"/>
                    </a:cubicBezTo>
                    <a:cubicBezTo>
                      <a:pt x="10584" y="3737"/>
                      <a:pt x="10698" y="3923"/>
                      <a:pt x="10940" y="3923"/>
                    </a:cubicBezTo>
                    <a:cubicBezTo>
                      <a:pt x="11112" y="3923"/>
                      <a:pt x="11297" y="3737"/>
                      <a:pt x="11297" y="3509"/>
                    </a:cubicBezTo>
                    <a:cubicBezTo>
                      <a:pt x="11297" y="3381"/>
                      <a:pt x="11183" y="3209"/>
                      <a:pt x="11054" y="3152"/>
                    </a:cubicBezTo>
                    <a:lnTo>
                      <a:pt x="110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52">
                <a:extLst>
                  <a:ext uri="{FF2B5EF4-FFF2-40B4-BE49-F238E27FC236}">
                    <a16:creationId xmlns:a16="http://schemas.microsoft.com/office/drawing/2014/main" id="{3398369B-66B3-AEC7-6F65-D7EF4CE0DD07}"/>
                  </a:ext>
                </a:extLst>
              </p:cNvPr>
              <p:cNvSpPr/>
              <p:nvPr/>
            </p:nvSpPr>
            <p:spPr>
              <a:xfrm rot="-5400000">
                <a:off x="1071705" y="3588601"/>
                <a:ext cx="1315930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30253" h="2968" extrusionOk="0">
                    <a:moveTo>
                      <a:pt x="29839" y="1"/>
                    </a:moveTo>
                    <a:cubicBezTo>
                      <a:pt x="29725" y="1"/>
                      <a:pt x="29539" y="115"/>
                      <a:pt x="29482" y="229"/>
                    </a:cubicBezTo>
                    <a:lnTo>
                      <a:pt x="16760" y="229"/>
                    </a:lnTo>
                    <a:lnTo>
                      <a:pt x="14264" y="2725"/>
                    </a:lnTo>
                    <a:lnTo>
                      <a:pt x="1" y="2725"/>
                    </a:lnTo>
                    <a:lnTo>
                      <a:pt x="1" y="2967"/>
                    </a:lnTo>
                    <a:lnTo>
                      <a:pt x="14321" y="2967"/>
                    </a:lnTo>
                    <a:lnTo>
                      <a:pt x="16817" y="471"/>
                    </a:lnTo>
                    <a:lnTo>
                      <a:pt x="29482" y="471"/>
                    </a:lnTo>
                    <a:cubicBezTo>
                      <a:pt x="29539" y="642"/>
                      <a:pt x="29725" y="771"/>
                      <a:pt x="29839" y="771"/>
                    </a:cubicBezTo>
                    <a:cubicBezTo>
                      <a:pt x="30081" y="771"/>
                      <a:pt x="30252" y="585"/>
                      <a:pt x="30252" y="357"/>
                    </a:cubicBezTo>
                    <a:cubicBezTo>
                      <a:pt x="30252" y="172"/>
                      <a:pt x="30081" y="1"/>
                      <a:pt x="298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52">
                <a:extLst>
                  <a:ext uri="{FF2B5EF4-FFF2-40B4-BE49-F238E27FC236}">
                    <a16:creationId xmlns:a16="http://schemas.microsoft.com/office/drawing/2014/main" id="{36716304-D330-FEDE-67F0-16926CBC7BF8}"/>
                  </a:ext>
                </a:extLst>
              </p:cNvPr>
              <p:cNvSpPr/>
              <p:nvPr/>
            </p:nvSpPr>
            <p:spPr>
              <a:xfrm rot="-5400000">
                <a:off x="1008135" y="3602585"/>
                <a:ext cx="1253859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28826" h="3752" extrusionOk="0">
                    <a:moveTo>
                      <a:pt x="28469" y="0"/>
                    </a:moveTo>
                    <a:cubicBezTo>
                      <a:pt x="28298" y="0"/>
                      <a:pt x="28170" y="129"/>
                      <a:pt x="28113" y="300"/>
                    </a:cubicBezTo>
                    <a:lnTo>
                      <a:pt x="16588" y="300"/>
                    </a:lnTo>
                    <a:lnTo>
                      <a:pt x="13322" y="3509"/>
                    </a:lnTo>
                    <a:lnTo>
                      <a:pt x="1" y="3509"/>
                    </a:lnTo>
                    <a:lnTo>
                      <a:pt x="1" y="3751"/>
                    </a:lnTo>
                    <a:lnTo>
                      <a:pt x="13436" y="3751"/>
                    </a:lnTo>
                    <a:lnTo>
                      <a:pt x="16703" y="542"/>
                    </a:lnTo>
                    <a:lnTo>
                      <a:pt x="28113" y="542"/>
                    </a:lnTo>
                    <a:cubicBezTo>
                      <a:pt x="28170" y="656"/>
                      <a:pt x="28298" y="785"/>
                      <a:pt x="28469" y="785"/>
                    </a:cubicBezTo>
                    <a:cubicBezTo>
                      <a:pt x="28655" y="785"/>
                      <a:pt x="28826" y="599"/>
                      <a:pt x="28826" y="428"/>
                    </a:cubicBezTo>
                    <a:cubicBezTo>
                      <a:pt x="28826" y="186"/>
                      <a:pt x="28655" y="0"/>
                      <a:pt x="28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52">
                <a:extLst>
                  <a:ext uri="{FF2B5EF4-FFF2-40B4-BE49-F238E27FC236}">
                    <a16:creationId xmlns:a16="http://schemas.microsoft.com/office/drawing/2014/main" id="{2D416DAA-2A15-F3E9-2C4C-AC534A2D9653}"/>
                  </a:ext>
                </a:extLst>
              </p:cNvPr>
              <p:cNvSpPr/>
              <p:nvPr/>
            </p:nvSpPr>
            <p:spPr>
              <a:xfrm rot="-5400000">
                <a:off x="911354" y="3681359"/>
                <a:ext cx="1109317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25503" h="3453" extrusionOk="0">
                    <a:moveTo>
                      <a:pt x="25146" y="0"/>
                    </a:moveTo>
                    <a:cubicBezTo>
                      <a:pt x="24961" y="0"/>
                      <a:pt x="24847" y="57"/>
                      <a:pt x="24790" y="172"/>
                    </a:cubicBezTo>
                    <a:lnTo>
                      <a:pt x="16175" y="172"/>
                    </a:lnTo>
                    <a:lnTo>
                      <a:pt x="13493" y="2853"/>
                    </a:lnTo>
                    <a:lnTo>
                      <a:pt x="13493" y="243"/>
                    </a:lnTo>
                    <a:lnTo>
                      <a:pt x="1" y="243"/>
                    </a:lnTo>
                    <a:lnTo>
                      <a:pt x="1" y="471"/>
                    </a:lnTo>
                    <a:lnTo>
                      <a:pt x="13251" y="471"/>
                    </a:lnTo>
                    <a:lnTo>
                      <a:pt x="13251" y="3452"/>
                    </a:lnTo>
                    <a:lnTo>
                      <a:pt x="16289" y="414"/>
                    </a:lnTo>
                    <a:lnTo>
                      <a:pt x="24790" y="414"/>
                    </a:lnTo>
                    <a:cubicBezTo>
                      <a:pt x="24847" y="599"/>
                      <a:pt x="24961" y="714"/>
                      <a:pt x="25146" y="714"/>
                    </a:cubicBezTo>
                    <a:cubicBezTo>
                      <a:pt x="25374" y="714"/>
                      <a:pt x="25503" y="528"/>
                      <a:pt x="25503" y="357"/>
                    </a:cubicBezTo>
                    <a:cubicBezTo>
                      <a:pt x="25503" y="114"/>
                      <a:pt x="25374" y="0"/>
                      <a:pt x="251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52">
                <a:extLst>
                  <a:ext uri="{FF2B5EF4-FFF2-40B4-BE49-F238E27FC236}">
                    <a16:creationId xmlns:a16="http://schemas.microsoft.com/office/drawing/2014/main" id="{825BFCBC-EBCF-12CC-8BF1-45A060BE8003}"/>
                  </a:ext>
                </a:extLst>
              </p:cNvPr>
              <p:cNvSpPr/>
              <p:nvPr/>
            </p:nvSpPr>
            <p:spPr>
              <a:xfrm rot="-5400000">
                <a:off x="862332" y="3518809"/>
                <a:ext cx="1398445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32150" h="4280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1539" y="243"/>
                    </a:lnTo>
                    <a:lnTo>
                      <a:pt x="11539" y="4279"/>
                    </a:lnTo>
                    <a:lnTo>
                      <a:pt x="13137" y="4279"/>
                    </a:lnTo>
                    <a:lnTo>
                      <a:pt x="16460" y="956"/>
                    </a:lnTo>
                    <a:lnTo>
                      <a:pt x="31436" y="956"/>
                    </a:lnTo>
                    <a:cubicBezTo>
                      <a:pt x="31507" y="1070"/>
                      <a:pt x="31621" y="1127"/>
                      <a:pt x="31793" y="1127"/>
                    </a:cubicBezTo>
                    <a:cubicBezTo>
                      <a:pt x="31978" y="1127"/>
                      <a:pt x="32149" y="1013"/>
                      <a:pt x="32149" y="770"/>
                    </a:cubicBezTo>
                    <a:cubicBezTo>
                      <a:pt x="32149" y="599"/>
                      <a:pt x="31978" y="414"/>
                      <a:pt x="31793" y="414"/>
                    </a:cubicBezTo>
                    <a:cubicBezTo>
                      <a:pt x="31621" y="414"/>
                      <a:pt x="31436" y="528"/>
                      <a:pt x="31436" y="713"/>
                    </a:cubicBezTo>
                    <a:lnTo>
                      <a:pt x="16403" y="713"/>
                    </a:lnTo>
                    <a:lnTo>
                      <a:pt x="13023" y="4037"/>
                    </a:lnTo>
                    <a:lnTo>
                      <a:pt x="11768" y="4037"/>
                    </a:lnTo>
                    <a:lnTo>
                      <a:pt x="117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52">
                <a:extLst>
                  <a:ext uri="{FF2B5EF4-FFF2-40B4-BE49-F238E27FC236}">
                    <a16:creationId xmlns:a16="http://schemas.microsoft.com/office/drawing/2014/main" id="{8E8DA1E9-EC86-93EA-D428-CD98C8D70E11}"/>
                  </a:ext>
                </a:extLst>
              </p:cNvPr>
              <p:cNvSpPr/>
              <p:nvPr/>
            </p:nvSpPr>
            <p:spPr>
              <a:xfrm rot="-5400000">
                <a:off x="868857" y="3571876"/>
                <a:ext cx="1302881" cy="175599"/>
              </a:xfrm>
              <a:custGeom>
                <a:avLst/>
                <a:gdLst/>
                <a:ahLst/>
                <a:cxnLst/>
                <a:rect l="l" t="t" r="r" b="b"/>
                <a:pathLst>
                  <a:path w="29953" h="4037" extrusionOk="0">
                    <a:moveTo>
                      <a:pt x="1" y="0"/>
                    </a:moveTo>
                    <a:lnTo>
                      <a:pt x="1" y="228"/>
                    </a:lnTo>
                    <a:lnTo>
                      <a:pt x="12310" y="228"/>
                    </a:lnTo>
                    <a:lnTo>
                      <a:pt x="12310" y="4036"/>
                    </a:lnTo>
                    <a:lnTo>
                      <a:pt x="13137" y="4036"/>
                    </a:lnTo>
                    <a:lnTo>
                      <a:pt x="16403" y="770"/>
                    </a:lnTo>
                    <a:lnTo>
                      <a:pt x="29183" y="770"/>
                    </a:lnTo>
                    <a:cubicBezTo>
                      <a:pt x="29240" y="941"/>
                      <a:pt x="29425" y="1070"/>
                      <a:pt x="29539" y="1070"/>
                    </a:cubicBezTo>
                    <a:cubicBezTo>
                      <a:pt x="29782" y="1070"/>
                      <a:pt x="29953" y="884"/>
                      <a:pt x="29953" y="642"/>
                    </a:cubicBezTo>
                    <a:cubicBezTo>
                      <a:pt x="29953" y="471"/>
                      <a:pt x="29782" y="285"/>
                      <a:pt x="29539" y="285"/>
                    </a:cubicBezTo>
                    <a:cubicBezTo>
                      <a:pt x="29425" y="285"/>
                      <a:pt x="29240" y="414"/>
                      <a:pt x="29183" y="528"/>
                    </a:cubicBezTo>
                    <a:lnTo>
                      <a:pt x="16289" y="528"/>
                    </a:lnTo>
                    <a:lnTo>
                      <a:pt x="13023" y="3794"/>
                    </a:lnTo>
                    <a:lnTo>
                      <a:pt x="12538" y="3794"/>
                    </a:lnTo>
                    <a:lnTo>
                      <a:pt x="125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32" name="Google Shape;1132;p52">
              <a:extLst>
                <a:ext uri="{FF2B5EF4-FFF2-40B4-BE49-F238E27FC236}">
                  <a16:creationId xmlns:a16="http://schemas.microsoft.com/office/drawing/2014/main" id="{AC38F257-3CFA-3ED5-EC00-4D0446C68ADB}"/>
                </a:ext>
              </a:extLst>
            </p:cNvPr>
            <p:cNvGrpSpPr/>
            <p:nvPr/>
          </p:nvGrpSpPr>
          <p:grpSpPr>
            <a:xfrm rot="-5400000">
              <a:off x="8729180" y="58064"/>
              <a:ext cx="844118" cy="2727790"/>
              <a:chOff x="2474121" y="2891575"/>
              <a:chExt cx="439279" cy="1419541"/>
            </a:xfrm>
          </p:grpSpPr>
          <p:sp>
            <p:nvSpPr>
              <p:cNvPr id="1133" name="Google Shape;1133;p52">
                <a:extLst>
                  <a:ext uri="{FF2B5EF4-FFF2-40B4-BE49-F238E27FC236}">
                    <a16:creationId xmlns:a16="http://schemas.microsoft.com/office/drawing/2014/main" id="{C5873280-3392-9C65-FEB6-1981C07EB86C}"/>
                  </a:ext>
                </a:extLst>
              </p:cNvPr>
              <p:cNvSpPr/>
              <p:nvPr/>
            </p:nvSpPr>
            <p:spPr>
              <a:xfrm rot="-5400000">
                <a:off x="1917918" y="3535251"/>
                <a:ext cx="1419541" cy="132189"/>
              </a:xfrm>
              <a:custGeom>
                <a:avLst/>
                <a:gdLst/>
                <a:ahLst/>
                <a:cxnLst/>
                <a:rect l="l" t="t" r="r" b="b"/>
                <a:pathLst>
                  <a:path w="32635" h="3039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5818" y="243"/>
                    </a:lnTo>
                    <a:lnTo>
                      <a:pt x="15818" y="2796"/>
                    </a:lnTo>
                    <a:lnTo>
                      <a:pt x="31864" y="2796"/>
                    </a:lnTo>
                    <a:cubicBezTo>
                      <a:pt x="31921" y="2981"/>
                      <a:pt x="32092" y="3038"/>
                      <a:pt x="32221" y="3038"/>
                    </a:cubicBezTo>
                    <a:cubicBezTo>
                      <a:pt x="32449" y="3038"/>
                      <a:pt x="32634" y="2924"/>
                      <a:pt x="32634" y="2682"/>
                    </a:cubicBezTo>
                    <a:cubicBezTo>
                      <a:pt x="32634" y="2496"/>
                      <a:pt x="32449" y="2325"/>
                      <a:pt x="32221" y="2325"/>
                    </a:cubicBezTo>
                    <a:cubicBezTo>
                      <a:pt x="32092" y="2325"/>
                      <a:pt x="31921" y="2439"/>
                      <a:pt x="31864" y="2568"/>
                    </a:cubicBezTo>
                    <a:lnTo>
                      <a:pt x="16046" y="2568"/>
                    </a:lnTo>
                    <a:lnTo>
                      <a:pt x="160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52">
                <a:extLst>
                  <a:ext uri="{FF2B5EF4-FFF2-40B4-BE49-F238E27FC236}">
                    <a16:creationId xmlns:a16="http://schemas.microsoft.com/office/drawing/2014/main" id="{EBEC1D0B-4B8C-F3EE-3605-4BAA1125617A}"/>
                  </a:ext>
                </a:extLst>
              </p:cNvPr>
              <p:cNvSpPr/>
              <p:nvPr/>
            </p:nvSpPr>
            <p:spPr>
              <a:xfrm rot="-5400000">
                <a:off x="2568095" y="3965811"/>
                <a:ext cx="504441" cy="186169"/>
              </a:xfrm>
              <a:custGeom>
                <a:avLst/>
                <a:gdLst/>
                <a:ahLst/>
                <a:cxnLst/>
                <a:rect l="l" t="t" r="r" b="b"/>
                <a:pathLst>
                  <a:path w="11597" h="4280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1112" y="243"/>
                    </a:lnTo>
                    <a:lnTo>
                      <a:pt x="11112" y="3566"/>
                    </a:lnTo>
                    <a:cubicBezTo>
                      <a:pt x="10940" y="3623"/>
                      <a:pt x="10883" y="3752"/>
                      <a:pt x="10883" y="3923"/>
                    </a:cubicBezTo>
                    <a:cubicBezTo>
                      <a:pt x="10883" y="4108"/>
                      <a:pt x="10997" y="4279"/>
                      <a:pt x="11240" y="4279"/>
                    </a:cubicBezTo>
                    <a:cubicBezTo>
                      <a:pt x="11468" y="4279"/>
                      <a:pt x="11596" y="4108"/>
                      <a:pt x="11596" y="3923"/>
                    </a:cubicBezTo>
                    <a:cubicBezTo>
                      <a:pt x="11596" y="3752"/>
                      <a:pt x="11539" y="3623"/>
                      <a:pt x="11354" y="3566"/>
                    </a:cubicBezTo>
                    <a:lnTo>
                      <a:pt x="113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52">
                <a:extLst>
                  <a:ext uri="{FF2B5EF4-FFF2-40B4-BE49-F238E27FC236}">
                    <a16:creationId xmlns:a16="http://schemas.microsoft.com/office/drawing/2014/main" id="{70E8DDC6-F608-84BC-4964-3977B017BF71}"/>
                  </a:ext>
                </a:extLst>
              </p:cNvPr>
              <p:cNvSpPr/>
              <p:nvPr/>
            </p:nvSpPr>
            <p:spPr>
              <a:xfrm rot="-5400000">
                <a:off x="2612136" y="4009852"/>
                <a:ext cx="452331" cy="150197"/>
              </a:xfrm>
              <a:custGeom>
                <a:avLst/>
                <a:gdLst/>
                <a:ahLst/>
                <a:cxnLst/>
                <a:rect l="l" t="t" r="r" b="b"/>
                <a:pathLst>
                  <a:path w="10399" h="3453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9928" y="243"/>
                    </a:lnTo>
                    <a:lnTo>
                      <a:pt x="9928" y="2739"/>
                    </a:lnTo>
                    <a:cubicBezTo>
                      <a:pt x="9757" y="2796"/>
                      <a:pt x="9628" y="2925"/>
                      <a:pt x="9628" y="3096"/>
                    </a:cubicBezTo>
                    <a:cubicBezTo>
                      <a:pt x="9628" y="3281"/>
                      <a:pt x="9814" y="3452"/>
                      <a:pt x="10042" y="3452"/>
                    </a:cubicBezTo>
                    <a:cubicBezTo>
                      <a:pt x="10227" y="3452"/>
                      <a:pt x="10398" y="3281"/>
                      <a:pt x="10398" y="3096"/>
                    </a:cubicBezTo>
                    <a:cubicBezTo>
                      <a:pt x="10398" y="2925"/>
                      <a:pt x="10284" y="2796"/>
                      <a:pt x="10170" y="2739"/>
                    </a:cubicBezTo>
                    <a:lnTo>
                      <a:pt x="101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52">
                <a:extLst>
                  <a:ext uri="{FF2B5EF4-FFF2-40B4-BE49-F238E27FC236}">
                    <a16:creationId xmlns:a16="http://schemas.microsoft.com/office/drawing/2014/main" id="{75C6D651-99DE-3CA0-26C1-1FC77B14CFC0}"/>
                  </a:ext>
                </a:extLst>
              </p:cNvPr>
              <p:cNvSpPr/>
              <p:nvPr/>
            </p:nvSpPr>
            <p:spPr>
              <a:xfrm rot="-5400000">
                <a:off x="2177879" y="3666157"/>
                <a:ext cx="1160818" cy="129101"/>
              </a:xfrm>
              <a:custGeom>
                <a:avLst/>
                <a:gdLst/>
                <a:ahLst/>
                <a:cxnLst/>
                <a:rect l="l" t="t" r="r" b="b"/>
                <a:pathLst>
                  <a:path w="26687" h="2968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2310" y="243"/>
                    </a:lnTo>
                    <a:lnTo>
                      <a:pt x="12310" y="2739"/>
                    </a:lnTo>
                    <a:lnTo>
                      <a:pt x="25973" y="2739"/>
                    </a:lnTo>
                    <a:cubicBezTo>
                      <a:pt x="26030" y="2910"/>
                      <a:pt x="26159" y="2967"/>
                      <a:pt x="26330" y="2967"/>
                    </a:cubicBezTo>
                    <a:cubicBezTo>
                      <a:pt x="26572" y="2967"/>
                      <a:pt x="26687" y="2853"/>
                      <a:pt x="26687" y="2611"/>
                    </a:cubicBezTo>
                    <a:cubicBezTo>
                      <a:pt x="26687" y="2439"/>
                      <a:pt x="26572" y="2254"/>
                      <a:pt x="26330" y="2254"/>
                    </a:cubicBezTo>
                    <a:cubicBezTo>
                      <a:pt x="26159" y="2254"/>
                      <a:pt x="26030" y="2382"/>
                      <a:pt x="25973" y="2496"/>
                    </a:cubicBezTo>
                    <a:lnTo>
                      <a:pt x="12538" y="2496"/>
                    </a:lnTo>
                    <a:lnTo>
                      <a:pt x="125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52">
                <a:extLst>
                  <a:ext uri="{FF2B5EF4-FFF2-40B4-BE49-F238E27FC236}">
                    <a16:creationId xmlns:a16="http://schemas.microsoft.com/office/drawing/2014/main" id="{01511D13-7DD6-F141-E14E-B85DCD07712F}"/>
                  </a:ext>
                </a:extLst>
              </p:cNvPr>
              <p:cNvSpPr/>
              <p:nvPr/>
            </p:nvSpPr>
            <p:spPr>
              <a:xfrm rot="-5400000">
                <a:off x="2081076" y="3607849"/>
                <a:ext cx="1271867" cy="134668"/>
              </a:xfrm>
              <a:custGeom>
                <a:avLst/>
                <a:gdLst/>
                <a:ahLst/>
                <a:cxnLst/>
                <a:rect l="l" t="t" r="r" b="b"/>
                <a:pathLst>
                  <a:path w="29240" h="3096" extrusionOk="0">
                    <a:moveTo>
                      <a:pt x="1" y="1"/>
                    </a:moveTo>
                    <a:lnTo>
                      <a:pt x="1" y="243"/>
                    </a:lnTo>
                    <a:lnTo>
                      <a:pt x="13436" y="243"/>
                    </a:lnTo>
                    <a:lnTo>
                      <a:pt x="13436" y="2853"/>
                    </a:lnTo>
                    <a:lnTo>
                      <a:pt x="28526" y="2853"/>
                    </a:lnTo>
                    <a:cubicBezTo>
                      <a:pt x="28526" y="2967"/>
                      <a:pt x="28712" y="3096"/>
                      <a:pt x="28883" y="3096"/>
                    </a:cubicBezTo>
                    <a:cubicBezTo>
                      <a:pt x="29068" y="3096"/>
                      <a:pt x="29240" y="2910"/>
                      <a:pt x="29240" y="2739"/>
                    </a:cubicBezTo>
                    <a:cubicBezTo>
                      <a:pt x="29240" y="2497"/>
                      <a:pt x="29068" y="2326"/>
                      <a:pt x="28883" y="2326"/>
                    </a:cubicBezTo>
                    <a:cubicBezTo>
                      <a:pt x="28712" y="2326"/>
                      <a:pt x="28526" y="2440"/>
                      <a:pt x="28526" y="2611"/>
                    </a:cubicBezTo>
                    <a:lnTo>
                      <a:pt x="13679" y="2611"/>
                    </a:lnTo>
                    <a:lnTo>
                      <a:pt x="136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52">
                <a:extLst>
                  <a:ext uri="{FF2B5EF4-FFF2-40B4-BE49-F238E27FC236}">
                    <a16:creationId xmlns:a16="http://schemas.microsoft.com/office/drawing/2014/main" id="{3C122162-0C97-3016-CC83-23C848BF609A}"/>
                  </a:ext>
                </a:extLst>
              </p:cNvPr>
              <p:cNvSpPr/>
              <p:nvPr/>
            </p:nvSpPr>
            <p:spPr>
              <a:xfrm rot="-5400000">
                <a:off x="2065591" y="3641342"/>
                <a:ext cx="1212319" cy="127230"/>
              </a:xfrm>
              <a:custGeom>
                <a:avLst/>
                <a:gdLst/>
                <a:ahLst/>
                <a:cxnLst/>
                <a:rect l="l" t="t" r="r" b="b"/>
                <a:pathLst>
                  <a:path w="27871" h="2925" extrusionOk="0">
                    <a:moveTo>
                      <a:pt x="1" y="0"/>
                    </a:moveTo>
                    <a:lnTo>
                      <a:pt x="1" y="243"/>
                    </a:lnTo>
                    <a:lnTo>
                      <a:pt x="14563" y="243"/>
                    </a:lnTo>
                    <a:lnTo>
                      <a:pt x="14563" y="2682"/>
                    </a:lnTo>
                    <a:lnTo>
                      <a:pt x="27157" y="2682"/>
                    </a:lnTo>
                    <a:cubicBezTo>
                      <a:pt x="27229" y="2853"/>
                      <a:pt x="27343" y="2924"/>
                      <a:pt x="27514" y="2924"/>
                    </a:cubicBezTo>
                    <a:cubicBezTo>
                      <a:pt x="27756" y="2924"/>
                      <a:pt x="27870" y="2796"/>
                      <a:pt x="27870" y="2567"/>
                    </a:cubicBezTo>
                    <a:cubicBezTo>
                      <a:pt x="27870" y="2382"/>
                      <a:pt x="27756" y="2211"/>
                      <a:pt x="27514" y="2211"/>
                    </a:cubicBezTo>
                    <a:cubicBezTo>
                      <a:pt x="27343" y="2211"/>
                      <a:pt x="27229" y="2325"/>
                      <a:pt x="27157" y="2439"/>
                    </a:cubicBezTo>
                    <a:lnTo>
                      <a:pt x="14806" y="2439"/>
                    </a:lnTo>
                    <a:lnTo>
                      <a:pt x="148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52">
                <a:extLst>
                  <a:ext uri="{FF2B5EF4-FFF2-40B4-BE49-F238E27FC236}">
                    <a16:creationId xmlns:a16="http://schemas.microsoft.com/office/drawing/2014/main" id="{4F88D43F-0B6A-C08F-1BAA-A94C562EF1F8}"/>
                  </a:ext>
                </a:extLst>
              </p:cNvPr>
              <p:cNvSpPr/>
              <p:nvPr/>
            </p:nvSpPr>
            <p:spPr>
              <a:xfrm rot="-5400000">
                <a:off x="1972508" y="3742473"/>
                <a:ext cx="110374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5375" h="771" extrusionOk="0">
                    <a:moveTo>
                      <a:pt x="25018" y="1"/>
                    </a:moveTo>
                    <a:cubicBezTo>
                      <a:pt x="24847" y="1"/>
                      <a:pt x="24733" y="115"/>
                      <a:pt x="24661" y="300"/>
                    </a:cubicBezTo>
                    <a:lnTo>
                      <a:pt x="1" y="300"/>
                    </a:lnTo>
                    <a:lnTo>
                      <a:pt x="1" y="528"/>
                    </a:lnTo>
                    <a:lnTo>
                      <a:pt x="24661" y="528"/>
                    </a:lnTo>
                    <a:cubicBezTo>
                      <a:pt x="24733" y="657"/>
                      <a:pt x="24847" y="771"/>
                      <a:pt x="25018" y="771"/>
                    </a:cubicBezTo>
                    <a:cubicBezTo>
                      <a:pt x="25260" y="771"/>
                      <a:pt x="25374" y="600"/>
                      <a:pt x="25374" y="414"/>
                    </a:cubicBezTo>
                    <a:cubicBezTo>
                      <a:pt x="25374" y="172"/>
                      <a:pt x="25260" y="1"/>
                      <a:pt x="25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52">
                <a:extLst>
                  <a:ext uri="{FF2B5EF4-FFF2-40B4-BE49-F238E27FC236}">
                    <a16:creationId xmlns:a16="http://schemas.microsoft.com/office/drawing/2014/main" id="{1EF09413-29A7-305B-2F87-CB970C7C96FA}"/>
                  </a:ext>
                </a:extLst>
              </p:cNvPr>
              <p:cNvSpPr/>
              <p:nvPr/>
            </p:nvSpPr>
            <p:spPr>
              <a:xfrm rot="-5400000">
                <a:off x="2020290" y="3823748"/>
                <a:ext cx="941199" cy="33537"/>
              </a:xfrm>
              <a:custGeom>
                <a:avLst/>
                <a:gdLst/>
                <a:ahLst/>
                <a:cxnLst/>
                <a:rect l="l" t="t" r="r" b="b"/>
                <a:pathLst>
                  <a:path w="21638" h="771" extrusionOk="0">
                    <a:moveTo>
                      <a:pt x="21281" y="0"/>
                    </a:moveTo>
                    <a:cubicBezTo>
                      <a:pt x="21095" y="0"/>
                      <a:pt x="20924" y="114"/>
                      <a:pt x="20924" y="229"/>
                    </a:cubicBezTo>
                    <a:lnTo>
                      <a:pt x="1" y="229"/>
                    </a:lnTo>
                    <a:lnTo>
                      <a:pt x="1" y="471"/>
                    </a:lnTo>
                    <a:lnTo>
                      <a:pt x="20924" y="471"/>
                    </a:lnTo>
                    <a:cubicBezTo>
                      <a:pt x="20924" y="656"/>
                      <a:pt x="21095" y="771"/>
                      <a:pt x="21281" y="771"/>
                    </a:cubicBezTo>
                    <a:cubicBezTo>
                      <a:pt x="21452" y="771"/>
                      <a:pt x="21637" y="585"/>
                      <a:pt x="21637" y="357"/>
                    </a:cubicBezTo>
                    <a:cubicBezTo>
                      <a:pt x="21637" y="172"/>
                      <a:pt x="21452" y="0"/>
                      <a:pt x="212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1" name="Google Shape;1141;p52">
            <a:extLst>
              <a:ext uri="{FF2B5EF4-FFF2-40B4-BE49-F238E27FC236}">
                <a16:creationId xmlns:a16="http://schemas.microsoft.com/office/drawing/2014/main" id="{1732BD08-A6A4-EE1D-30D7-D3CE236565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C039452-310F-9E99-9816-3670F88300AF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r>
              <a:rPr lang="en-US" dirty="0"/>
              <a:t>`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68BA8D-EB68-AA0E-C803-8D9DEF02AB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673" y="27818"/>
            <a:ext cx="7086643" cy="532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101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>
          <a:extLst>
            <a:ext uri="{FF2B5EF4-FFF2-40B4-BE49-F238E27FC236}">
              <a16:creationId xmlns:a16="http://schemas.microsoft.com/office/drawing/2014/main" id="{0905F6F0-213F-7E94-F75B-8156A40B2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9">
            <a:extLst>
              <a:ext uri="{FF2B5EF4-FFF2-40B4-BE49-F238E27FC236}">
                <a16:creationId xmlns:a16="http://schemas.microsoft.com/office/drawing/2014/main" id="{550AE706-1905-6FAA-C480-B01FD2DCAB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</a:t>
            </a:r>
            <a:endParaRPr dirty="0"/>
          </a:p>
        </p:txBody>
      </p:sp>
      <p:sp>
        <p:nvSpPr>
          <p:cNvPr id="864" name="Google Shape;864;p39">
            <a:extLst>
              <a:ext uri="{FF2B5EF4-FFF2-40B4-BE49-F238E27FC236}">
                <a16:creationId xmlns:a16="http://schemas.microsoft.com/office/drawing/2014/main" id="{B9463D94-D6D9-5A0B-3489-C5DC4E6814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What does a ghost panda eat? 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BamBOO</a:t>
            </a:r>
            <a:r>
              <a:rPr lang="en-US" b="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!</a:t>
            </a:r>
            <a:endParaRPr lang="en-US" dirty="0"/>
          </a:p>
        </p:txBody>
      </p:sp>
      <p:sp>
        <p:nvSpPr>
          <p:cNvPr id="865" name="Google Shape;865;p39">
            <a:extLst>
              <a:ext uri="{FF2B5EF4-FFF2-40B4-BE49-F238E27FC236}">
                <a16:creationId xmlns:a16="http://schemas.microsoft.com/office/drawing/2014/main" id="{D04F5B96-B8D8-98AA-F1CF-F53159EF2D43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223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>
          <a:extLst>
            <a:ext uri="{FF2B5EF4-FFF2-40B4-BE49-F238E27FC236}">
              <a16:creationId xmlns:a16="http://schemas.microsoft.com/office/drawing/2014/main" id="{AB3E1677-6B1A-5C23-4EBD-BB6C5A1EB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>
            <a:extLst>
              <a:ext uri="{FF2B5EF4-FFF2-40B4-BE49-F238E27FC236}">
                <a16:creationId xmlns:a16="http://schemas.microsoft.com/office/drawing/2014/main" id="{D95BCA6D-573B-B69D-1695-216402379F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Pandas basics</a:t>
            </a:r>
            <a:endParaRPr dirty="0"/>
          </a:p>
        </p:txBody>
      </p:sp>
      <p:sp>
        <p:nvSpPr>
          <p:cNvPr id="878" name="Google Shape;878;p41">
            <a:extLst>
              <a:ext uri="{FF2B5EF4-FFF2-40B4-BE49-F238E27FC236}">
                <a16:creationId xmlns:a16="http://schemas.microsoft.com/office/drawing/2014/main" id="{6E92A109-92A7-E688-ED41-4FFD90DD582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Pandas is a library used for data manipulation and data analysis.</a:t>
            </a:r>
            <a:endParaRPr dirty="0"/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CVS / Excel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/>
              <a:t>Series and </a:t>
            </a:r>
            <a:r>
              <a:rPr lang="en-US" dirty="0" err="1"/>
              <a:t>Dataframes</a:t>
            </a:r>
            <a:endParaRPr lang="en-US" dirty="0"/>
          </a:p>
        </p:txBody>
      </p:sp>
      <p:pic>
        <p:nvPicPr>
          <p:cNvPr id="1028" name="Picture 4" descr="Creating a pandas series - Become a Python Data Analyst [Book]">
            <a:extLst>
              <a:ext uri="{FF2B5EF4-FFF2-40B4-BE49-F238E27FC236}">
                <a16:creationId xmlns:a16="http://schemas.microsoft.com/office/drawing/2014/main" id="{43C2D4BE-6DA4-6C36-21C9-331508D0C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7446" y="2220687"/>
            <a:ext cx="4324450" cy="243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375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DE7492D4-9BBE-E3DA-9847-08087D717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454A60A7-446F-D9A5-C61C-F8A52158FC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Dataframes</a:t>
            </a:r>
            <a:endParaRPr dirty="0"/>
          </a:p>
        </p:txBody>
      </p:sp>
      <p:sp>
        <p:nvSpPr>
          <p:cNvPr id="1147" name="Google Shape;1147;p53">
            <a:extLst>
              <a:ext uri="{FF2B5EF4-FFF2-40B4-BE49-F238E27FC236}">
                <a16:creationId xmlns:a16="http://schemas.microsoft.com/office/drawing/2014/main" id="{6EFB7F96-10C7-0573-90BF-DF17A9D428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Similar to a Excel/SQL table</a:t>
            </a:r>
            <a:endParaRPr dirty="0"/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4D9C33F4-ED42-ABC9-D122-492343209A44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BE6BCCD6-287E-9335-10FD-BB1801BC3465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49D902F1-46B8-BD58-2E23-741E15580E3E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60903B45-BD11-98D1-EF59-2DFABF02D648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092DDD8B-EF26-2D79-F293-8F7C372EF5A8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D902FDF9-5A5B-9ABF-A296-3AF0C2132AB7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84CF0A1B-7116-463A-A06D-C9ED45D67C71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F41E3355-F699-A5F9-A03A-215FB800150E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FC3B914B-B3BE-9DDE-A182-5C5BFD98524E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7A7D3A24-92F1-F7E1-5EB8-98E25CD991B9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7F320F66-DB8D-9436-E0D3-203326AEAA0F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4CFC19DD-C7C5-8137-5AF8-53381453BD7E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7EA02588-5FEF-651F-60DB-66C478533FF4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12E28F3B-B871-911F-BF1C-7C86C950BD16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E10310B7-A028-2762-971F-4519B8D16CB1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A3B85497-B278-8E35-3AA7-5CEE66FAEE0A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6DD1D261-E505-D2C8-0C17-D3063CA8519D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E932E4EF-BC79-9C46-ADA9-8F03573F0FAB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6936D8FF-AD04-24D7-769A-C74F27474831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236D34EF-7899-EA88-8568-FEDE748E46B3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86A23E63-08A1-DCC8-D033-09E1505F02C5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3DD95E1E-62CB-9A6B-601D-20B8E91C5BC0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80E04F6A-2227-FAEE-B789-315086CB914D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00485389-9F79-0262-90F0-688238140312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87D7EE11-7D91-9CD2-8EC8-85908D374F08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30A69D8A-E27E-F92C-5753-7014ABFD5D33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18C8C977-941C-9271-F472-543AB8DE8ABE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F9224FE-7FD6-2858-D53D-BC3CB0D54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DB6CDE5-F7E3-7C0B-0E26-CAE72DDB9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8F7C60E-65BC-E998-D9AD-BEE759F025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 descr="Python Pandas DataFrame: load, edit, view data | Shane Lynn">
            <a:extLst>
              <a:ext uri="{FF2B5EF4-FFF2-40B4-BE49-F238E27FC236}">
                <a16:creationId xmlns:a16="http://schemas.microsoft.com/office/drawing/2014/main" id="{2DAEF03D-C5B7-59A3-34E9-525CDE2F6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06" y="1782011"/>
            <a:ext cx="6134705" cy="2980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6081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B6362394-FAB7-3F4B-B07D-7E9AC03C8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41DBB009-3DCE-1D6A-7C18-055DCCEF01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Creating a dataframes</a:t>
            </a:r>
            <a:endParaRPr dirty="0"/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FB5A9808-2C7E-433C-8AD2-C532C7A233D9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6101E09E-76D4-119A-C670-99564AF0D9CD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23710C6A-0DC4-5B5A-EFB1-EBFB79022ECC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068DF293-CD41-38E5-81D6-F6526ACA2FB8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EA147532-FBF2-BADE-CF29-DFDBBAA8B9BC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835DDB1B-2E00-09CF-DFD8-68CF949C8CBC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FF5F55BC-0D65-5A3B-BFB3-7494B5702FA3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FF430A38-83D1-2C18-4E1E-7728EBDBAC69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2C21ADE6-8FD6-609E-ACBE-CE25C2776CB6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E89517DD-59C2-BAB0-17B3-A00009258BFC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DEA65F90-9D77-3383-6260-7317084BCC13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D8017EF8-6372-AD67-2926-7C082B0D0CB2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00B4ABD9-266B-187C-1B73-097B2709CFB3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0F39D6B2-627F-B90E-F16F-50A3A9CC1301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1720F348-759A-D6CB-41A3-59625769C06E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DA54A4CB-1756-FEDA-31F2-48FEA53D605D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76146B7A-DD55-ADBF-C7B4-DC9C39F9C206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58CAEAC1-A9D0-E4C7-D606-2F1A55DD2DAF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DA0F7F03-3F4E-431E-5558-4BF149A9D62C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8049B95F-57D1-B939-C968-97E3DB5F9B66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5CAA8F2F-3572-F80F-AA30-7B39F15411F7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D7BFE215-EDE7-4535-57AD-8C951F016602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A71BE3C3-F042-C3B0-46D2-76025E49CB7D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0775BD3E-5020-60EF-3870-92F36578816D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87421BBE-42F4-0D19-DB1D-93FC56EBEB91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7C84BB0E-5C5A-E028-CE53-7D66F66A02B8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9B4B3086-8E3F-3ACA-D6F2-86D7D8FF2D05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" name="Picture 10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B6B675EB-0053-9199-2FA5-AF4D3D35E3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38343"/>
            <a:ext cx="9144000" cy="1897431"/>
          </a:xfrm>
          <a:prstGeom prst="rect">
            <a:avLst/>
          </a:prstGeom>
        </p:spPr>
      </p:pic>
      <p:pic>
        <p:nvPicPr>
          <p:cNvPr id="13" name="Picture 1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7738AEE-F635-4133-AC82-657863F34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551" y="2907097"/>
            <a:ext cx="4888946" cy="16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19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>
          <a:extLst>
            <a:ext uri="{FF2B5EF4-FFF2-40B4-BE49-F238E27FC236}">
              <a16:creationId xmlns:a16="http://schemas.microsoft.com/office/drawing/2014/main" id="{B339BE08-6D1A-0085-4304-A32A7D016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53">
            <a:extLst>
              <a:ext uri="{FF2B5EF4-FFF2-40B4-BE49-F238E27FC236}">
                <a16:creationId xmlns:a16="http://schemas.microsoft.com/office/drawing/2014/main" id="{176277CA-6100-BE6B-6809-A95D9DE1C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Dataframes</a:t>
            </a:r>
            <a:endParaRPr dirty="0"/>
          </a:p>
        </p:txBody>
      </p:sp>
      <p:sp>
        <p:nvSpPr>
          <p:cNvPr id="1149" name="Google Shape;1149;p53">
            <a:extLst>
              <a:ext uri="{FF2B5EF4-FFF2-40B4-BE49-F238E27FC236}">
                <a16:creationId xmlns:a16="http://schemas.microsoft.com/office/drawing/2014/main" id="{69D9B857-575F-6C05-6E8F-DD82D8EAEA3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74322" y="1723853"/>
            <a:ext cx="7731900" cy="2686584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/>
            <a:r>
              <a:rPr lang="en-US" b="0" dirty="0"/>
              <a:t>Access a column</a:t>
            </a:r>
          </a:p>
          <a:p>
            <a:pPr marL="285750" indent="-285750" algn="l"/>
            <a:r>
              <a:rPr lang="en-US" b="0" dirty="0"/>
              <a:t>Access a specific row</a:t>
            </a:r>
          </a:p>
          <a:p>
            <a:pPr marL="285750" indent="-285750" algn="l"/>
            <a:r>
              <a:rPr lang="en-US" b="0" dirty="0"/>
              <a:t>Display specific values</a:t>
            </a:r>
          </a:p>
        </p:txBody>
      </p:sp>
      <p:grpSp>
        <p:nvGrpSpPr>
          <p:cNvPr id="1151" name="Google Shape;1151;p53">
            <a:extLst>
              <a:ext uri="{FF2B5EF4-FFF2-40B4-BE49-F238E27FC236}">
                <a16:creationId xmlns:a16="http://schemas.microsoft.com/office/drawing/2014/main" id="{2AB0F837-7AC2-3A8E-CD24-D8BA103AE95E}"/>
              </a:ext>
            </a:extLst>
          </p:cNvPr>
          <p:cNvGrpSpPr/>
          <p:nvPr/>
        </p:nvGrpSpPr>
        <p:grpSpPr>
          <a:xfrm rot="10800000" flipH="1">
            <a:off x="7955535" y="-419511"/>
            <a:ext cx="859664" cy="2991249"/>
            <a:chOff x="3117442" y="2754471"/>
            <a:chExt cx="447369" cy="1556645"/>
          </a:xfrm>
        </p:grpSpPr>
        <p:sp>
          <p:nvSpPr>
            <p:cNvPr id="1152" name="Google Shape;1152;p53">
              <a:extLst>
                <a:ext uri="{FF2B5EF4-FFF2-40B4-BE49-F238E27FC236}">
                  <a16:creationId xmlns:a16="http://schemas.microsoft.com/office/drawing/2014/main" id="{98A5D181-6959-0C89-8D1D-41A1DA6F40A2}"/>
                </a:ext>
              </a:extLst>
            </p:cNvPr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3">
              <a:extLst>
                <a:ext uri="{FF2B5EF4-FFF2-40B4-BE49-F238E27FC236}">
                  <a16:creationId xmlns:a16="http://schemas.microsoft.com/office/drawing/2014/main" id="{AC5970F5-63F7-3C74-5FD1-A9E1E1D2B4AE}"/>
                </a:ext>
              </a:extLst>
            </p:cNvPr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3">
              <a:extLst>
                <a:ext uri="{FF2B5EF4-FFF2-40B4-BE49-F238E27FC236}">
                  <a16:creationId xmlns:a16="http://schemas.microsoft.com/office/drawing/2014/main" id="{6659FA42-38E4-67AC-B893-6F5684822C58}"/>
                </a:ext>
              </a:extLst>
            </p:cNvPr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3">
              <a:extLst>
                <a:ext uri="{FF2B5EF4-FFF2-40B4-BE49-F238E27FC236}">
                  <a16:creationId xmlns:a16="http://schemas.microsoft.com/office/drawing/2014/main" id="{86472A83-8678-14E6-EEBD-C693D449635D}"/>
                </a:ext>
              </a:extLst>
            </p:cNvPr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3">
              <a:extLst>
                <a:ext uri="{FF2B5EF4-FFF2-40B4-BE49-F238E27FC236}">
                  <a16:creationId xmlns:a16="http://schemas.microsoft.com/office/drawing/2014/main" id="{036188C9-6E63-0CE0-63CB-DDD3F4EDF091}"/>
                </a:ext>
              </a:extLst>
            </p:cNvPr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3">
              <a:extLst>
                <a:ext uri="{FF2B5EF4-FFF2-40B4-BE49-F238E27FC236}">
                  <a16:creationId xmlns:a16="http://schemas.microsoft.com/office/drawing/2014/main" id="{0627C478-EEF5-56E4-01E1-C5084A737A03}"/>
                </a:ext>
              </a:extLst>
            </p:cNvPr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3">
              <a:extLst>
                <a:ext uri="{FF2B5EF4-FFF2-40B4-BE49-F238E27FC236}">
                  <a16:creationId xmlns:a16="http://schemas.microsoft.com/office/drawing/2014/main" id="{4E684D51-BE77-FBA0-AF37-D05006BB5204}"/>
                </a:ext>
              </a:extLst>
            </p:cNvPr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9" name="Google Shape;1159;p53">
            <a:extLst>
              <a:ext uri="{FF2B5EF4-FFF2-40B4-BE49-F238E27FC236}">
                <a16:creationId xmlns:a16="http://schemas.microsoft.com/office/drawing/2014/main" id="{1453429B-E538-9BCC-9C92-179A056C0F0F}"/>
              </a:ext>
            </a:extLst>
          </p:cNvPr>
          <p:cNvGrpSpPr/>
          <p:nvPr/>
        </p:nvGrpSpPr>
        <p:grpSpPr>
          <a:xfrm rot="-5400000">
            <a:off x="569641" y="3183714"/>
            <a:ext cx="686206" cy="3134263"/>
            <a:chOff x="66225" y="-562502"/>
            <a:chExt cx="686206" cy="3134263"/>
          </a:xfrm>
        </p:grpSpPr>
        <p:grpSp>
          <p:nvGrpSpPr>
            <p:cNvPr id="1160" name="Google Shape;1160;p53">
              <a:extLst>
                <a:ext uri="{FF2B5EF4-FFF2-40B4-BE49-F238E27FC236}">
                  <a16:creationId xmlns:a16="http://schemas.microsoft.com/office/drawing/2014/main" id="{580F7D67-73D6-DF20-3A7E-2A9F017E1A28}"/>
                </a:ext>
              </a:extLst>
            </p:cNvPr>
            <p:cNvGrpSpPr/>
            <p:nvPr/>
          </p:nvGrpSpPr>
          <p:grpSpPr>
            <a:xfrm rot="10800000" flipH="1">
              <a:off x="66225" y="-562502"/>
              <a:ext cx="258777" cy="3134263"/>
              <a:chOff x="9" y="2835115"/>
              <a:chExt cx="134668" cy="1631069"/>
            </a:xfrm>
          </p:grpSpPr>
          <p:sp>
            <p:nvSpPr>
              <p:cNvPr id="1161" name="Google Shape;1161;p53">
                <a:extLst>
                  <a:ext uri="{FF2B5EF4-FFF2-40B4-BE49-F238E27FC236}">
                    <a16:creationId xmlns:a16="http://schemas.microsoft.com/office/drawing/2014/main" id="{0B7BE086-FDB6-DC5E-08AE-D56BD7CE9984}"/>
                  </a:ext>
                </a:extLst>
              </p:cNvPr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53">
                <a:extLst>
                  <a:ext uri="{FF2B5EF4-FFF2-40B4-BE49-F238E27FC236}">
                    <a16:creationId xmlns:a16="http://schemas.microsoft.com/office/drawing/2014/main" id="{6E147BE5-0FAE-47B9-7348-066A50A40796}"/>
                  </a:ext>
                </a:extLst>
              </p:cNvPr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53">
                <a:extLst>
                  <a:ext uri="{FF2B5EF4-FFF2-40B4-BE49-F238E27FC236}">
                    <a16:creationId xmlns:a16="http://schemas.microsoft.com/office/drawing/2014/main" id="{A73C616E-FA31-B150-73FA-56A7F7BCD15D}"/>
                  </a:ext>
                </a:extLst>
              </p:cNvPr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53">
                <a:extLst>
                  <a:ext uri="{FF2B5EF4-FFF2-40B4-BE49-F238E27FC236}">
                    <a16:creationId xmlns:a16="http://schemas.microsoft.com/office/drawing/2014/main" id="{1C5736EA-334C-8A61-F019-F0866B5507E0}"/>
                  </a:ext>
                </a:extLst>
              </p:cNvPr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5" name="Google Shape;1165;p53">
              <a:extLst>
                <a:ext uri="{FF2B5EF4-FFF2-40B4-BE49-F238E27FC236}">
                  <a16:creationId xmlns:a16="http://schemas.microsoft.com/office/drawing/2014/main" id="{2F495492-0C89-D466-0D18-3157F4DE9666}"/>
                </a:ext>
              </a:extLst>
            </p:cNvPr>
            <p:cNvGrpSpPr/>
            <p:nvPr/>
          </p:nvGrpSpPr>
          <p:grpSpPr>
            <a:xfrm rot="10800000" flipH="1">
              <a:off x="360086" y="-444000"/>
              <a:ext cx="392345" cy="2299752"/>
              <a:chOff x="4792514" y="3108715"/>
              <a:chExt cx="204176" cy="1196790"/>
            </a:xfrm>
          </p:grpSpPr>
          <p:sp>
            <p:nvSpPr>
              <p:cNvPr id="1166" name="Google Shape;1166;p53">
                <a:extLst>
                  <a:ext uri="{FF2B5EF4-FFF2-40B4-BE49-F238E27FC236}">
                    <a16:creationId xmlns:a16="http://schemas.microsoft.com/office/drawing/2014/main" id="{01B370A3-FAFE-9E41-CE21-3D37942A2F47}"/>
                  </a:ext>
                </a:extLst>
              </p:cNvPr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53">
                <a:extLst>
                  <a:ext uri="{FF2B5EF4-FFF2-40B4-BE49-F238E27FC236}">
                    <a16:creationId xmlns:a16="http://schemas.microsoft.com/office/drawing/2014/main" id="{4A7C1BE5-083F-CF1B-A559-C14CCF023591}"/>
                  </a:ext>
                </a:extLst>
              </p:cNvPr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53">
                <a:extLst>
                  <a:ext uri="{FF2B5EF4-FFF2-40B4-BE49-F238E27FC236}">
                    <a16:creationId xmlns:a16="http://schemas.microsoft.com/office/drawing/2014/main" id="{FF5F05A1-C3E8-B59C-2D6F-6115BC5B1C10}"/>
                  </a:ext>
                </a:extLst>
              </p:cNvPr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69" name="Google Shape;1169;p53">
            <a:extLst>
              <a:ext uri="{FF2B5EF4-FFF2-40B4-BE49-F238E27FC236}">
                <a16:creationId xmlns:a16="http://schemas.microsoft.com/office/drawing/2014/main" id="{378AA7FD-8520-73A7-7BD0-498554470CBF}"/>
              </a:ext>
            </a:extLst>
          </p:cNvPr>
          <p:cNvGrpSpPr/>
          <p:nvPr/>
        </p:nvGrpSpPr>
        <p:grpSpPr>
          <a:xfrm rot="10800000">
            <a:off x="385333" y="3"/>
            <a:ext cx="788988" cy="2549637"/>
            <a:chOff x="2474121" y="2891575"/>
            <a:chExt cx="439279" cy="1419541"/>
          </a:xfrm>
        </p:grpSpPr>
        <p:sp>
          <p:nvSpPr>
            <p:cNvPr id="1170" name="Google Shape;1170;p53">
              <a:extLst>
                <a:ext uri="{FF2B5EF4-FFF2-40B4-BE49-F238E27FC236}">
                  <a16:creationId xmlns:a16="http://schemas.microsoft.com/office/drawing/2014/main" id="{F23A86E0-F7CD-BE03-4576-2A21C458B578}"/>
                </a:ext>
              </a:extLst>
            </p:cNvPr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3">
              <a:extLst>
                <a:ext uri="{FF2B5EF4-FFF2-40B4-BE49-F238E27FC236}">
                  <a16:creationId xmlns:a16="http://schemas.microsoft.com/office/drawing/2014/main" id="{F47771E5-22DC-9EE7-80AC-ED6F0970B84A}"/>
                </a:ext>
              </a:extLst>
            </p:cNvPr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3">
              <a:extLst>
                <a:ext uri="{FF2B5EF4-FFF2-40B4-BE49-F238E27FC236}">
                  <a16:creationId xmlns:a16="http://schemas.microsoft.com/office/drawing/2014/main" id="{2718CD6D-1473-E966-CD35-8C29A2233466}"/>
                </a:ext>
              </a:extLst>
            </p:cNvPr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3">
              <a:extLst>
                <a:ext uri="{FF2B5EF4-FFF2-40B4-BE49-F238E27FC236}">
                  <a16:creationId xmlns:a16="http://schemas.microsoft.com/office/drawing/2014/main" id="{59424A42-DAB5-F31C-BE36-DD4FD138AEE8}"/>
                </a:ext>
              </a:extLst>
            </p:cNvPr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3">
              <a:extLst>
                <a:ext uri="{FF2B5EF4-FFF2-40B4-BE49-F238E27FC236}">
                  <a16:creationId xmlns:a16="http://schemas.microsoft.com/office/drawing/2014/main" id="{56ACFE0A-0FC8-2F7B-23FB-7D77CC798BBB}"/>
                </a:ext>
              </a:extLst>
            </p:cNvPr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3">
              <a:extLst>
                <a:ext uri="{FF2B5EF4-FFF2-40B4-BE49-F238E27FC236}">
                  <a16:creationId xmlns:a16="http://schemas.microsoft.com/office/drawing/2014/main" id="{B3F4E403-8D64-51B6-1D2F-2ED3730BC755}"/>
                </a:ext>
              </a:extLst>
            </p:cNvPr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3">
              <a:extLst>
                <a:ext uri="{FF2B5EF4-FFF2-40B4-BE49-F238E27FC236}">
                  <a16:creationId xmlns:a16="http://schemas.microsoft.com/office/drawing/2014/main" id="{C3D5EDE3-6108-5210-14FA-D8228593373E}"/>
                </a:ext>
              </a:extLst>
            </p:cNvPr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3">
              <a:extLst>
                <a:ext uri="{FF2B5EF4-FFF2-40B4-BE49-F238E27FC236}">
                  <a16:creationId xmlns:a16="http://schemas.microsoft.com/office/drawing/2014/main" id="{44966940-07A8-3A95-902A-666EE7CD1647}"/>
                </a:ext>
              </a:extLst>
            </p:cNvPr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76358480-6AC6-2C6F-96B5-3D0CDCC5E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Manipulation</a:t>
            </a:r>
          </a:p>
        </p:txBody>
      </p:sp>
      <p:pic>
        <p:nvPicPr>
          <p:cNvPr id="5122" name="Picture 2" descr="Simplifying Data Manipulation in Python by Tri Logicals on Dribbble">
            <a:extLst>
              <a:ext uri="{FF2B5EF4-FFF2-40B4-BE49-F238E27FC236}">
                <a16:creationId xmlns:a16="http://schemas.microsoft.com/office/drawing/2014/main" id="{74E09AE2-B94A-DD41-FF9F-492117766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840" y="1923533"/>
            <a:ext cx="2686585" cy="268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71250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223</Words>
  <Application>Microsoft Office PowerPoint</Application>
  <PresentationFormat>On-screen Show (16:9)</PresentationFormat>
  <Paragraphs>54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Open Sans</vt:lpstr>
      <vt:lpstr>Anton</vt:lpstr>
      <vt:lpstr>Catamaran</vt:lpstr>
      <vt:lpstr>Bebas Neue</vt:lpstr>
      <vt:lpstr>Arial</vt:lpstr>
      <vt:lpstr>Nunito Light</vt:lpstr>
      <vt:lpstr>Java Programming Workshop by Slidesgo</vt:lpstr>
      <vt:lpstr>Pandas</vt:lpstr>
      <vt:lpstr>Recap</vt:lpstr>
      <vt:lpstr>Web Scraping</vt:lpstr>
      <vt:lpstr>A picture is worth a thousand words</vt:lpstr>
      <vt:lpstr>Pandas</vt:lpstr>
      <vt:lpstr>Pandas basics</vt:lpstr>
      <vt:lpstr>Dataframes</vt:lpstr>
      <vt:lpstr>Creating a dataframes</vt:lpstr>
      <vt:lpstr>Dataframes</vt:lpstr>
      <vt:lpstr>Dataframes</vt:lpstr>
      <vt:lpstr>Dataframes</vt:lpstr>
      <vt:lpstr>Dataframes</vt:lpstr>
      <vt:lpstr>Dataframes</vt:lpstr>
      <vt:lpstr>How can we use Pandas for web scraping?</vt:lpstr>
      <vt:lpstr>PowerPoint Presentation</vt:lpstr>
      <vt:lpstr>1. Import the necessary libraries</vt:lpstr>
      <vt:lpstr>2. Fetch the website</vt:lpstr>
      <vt:lpstr>3. Collect the elements</vt:lpstr>
      <vt:lpstr>4. Ta daaaa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Dos Reis, Gabriel</cp:lastModifiedBy>
  <cp:revision>3</cp:revision>
  <dcterms:modified xsi:type="dcterms:W3CDTF">2024-10-15T02:53:20Z</dcterms:modified>
</cp:coreProperties>
</file>