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317" r:id="rId3"/>
    <p:sldId id="258" r:id="rId4"/>
    <p:sldId id="259" r:id="rId5"/>
    <p:sldId id="260" r:id="rId6"/>
    <p:sldId id="318" r:id="rId7"/>
    <p:sldId id="319" r:id="rId8"/>
    <p:sldId id="268" r:id="rId9"/>
    <p:sldId id="300" r:id="rId10"/>
    <p:sldId id="301" r:id="rId11"/>
    <p:sldId id="328" r:id="rId12"/>
    <p:sldId id="320" r:id="rId13"/>
    <p:sldId id="321" r:id="rId14"/>
    <p:sldId id="303" r:id="rId15"/>
    <p:sldId id="325" r:id="rId16"/>
    <p:sldId id="326" r:id="rId17"/>
    <p:sldId id="327" r:id="rId18"/>
    <p:sldId id="316" r:id="rId19"/>
    <p:sldId id="322" r:id="rId20"/>
    <p:sldId id="323" r:id="rId21"/>
    <p:sldId id="324" r:id="rId22"/>
    <p:sldId id="304" r:id="rId23"/>
    <p:sldId id="329" r:id="rId24"/>
    <p:sldId id="308" r:id="rId25"/>
    <p:sldId id="330" r:id="rId26"/>
    <p:sldId id="309" r:id="rId27"/>
    <p:sldId id="305" r:id="rId28"/>
    <p:sldId id="331" r:id="rId29"/>
    <p:sldId id="307" r:id="rId30"/>
    <p:sldId id="278" r:id="rId31"/>
    <p:sldId id="333" r:id="rId3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EA6E10-F0B9-4741-9B91-8E149ECBA3F0}">
  <a:tblStyle styleId="{34EA6E10-F0B9-4741-9B91-8E149ECBA3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5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90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B3991DD-9A39-4930-D8FA-8C8C6A24D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5E48387F-7105-6189-8BC7-34302F1FA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D801137-EB71-9218-27DF-9F8856FB8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1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546DAAA0-D2F2-F702-1A8A-4246A2C0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CA7BEDA7-46A7-A9ED-29DC-26E1C5781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8EEE0DB0-4044-5FFD-6A86-8C6AE039F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7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8CD7DDC4-F726-3589-777E-2C8E763F1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2605FFDF-56EF-645F-E3E9-36B987323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3B6790C7-BC2E-C380-49A2-183B51E45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698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7f9c668d6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7f9c668d6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49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A8E06B1E-6A75-ADD4-AC01-C1E9FB80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6E555E96-5F15-5EFC-C207-4D64ACBC0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085A44DB-65C1-9F6F-970F-2587F4023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539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BF131666-DA6B-F27F-47DC-0368D64AB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34D10285-2431-2522-0D70-9B4422F69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B7C63599-EE4F-59DC-F75C-0C7B6A3DE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805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C5037DC3-B757-B3D9-0EF5-CDCEE8A3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>
            <a:extLst>
              <a:ext uri="{FF2B5EF4-FFF2-40B4-BE49-F238E27FC236}">
                <a16:creationId xmlns:a16="http://schemas.microsoft.com/office/drawing/2014/main" id="{689FAA39-0BC0-B83C-0AAC-4F832D763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>
            <a:extLst>
              <a:ext uri="{FF2B5EF4-FFF2-40B4-BE49-F238E27FC236}">
                <a16:creationId xmlns:a16="http://schemas.microsoft.com/office/drawing/2014/main" id="{1313C49A-9EB7-B550-B6CB-686DA8F7E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9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0BB6A17E-064F-D5EF-6B0D-9EBCB12FF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3CB12E64-E76A-D3BB-6FCA-3E99A0071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7EAE891-DBC8-36DB-3DAA-0D57B58B1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6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DEDEE97-02E8-FB4F-11DA-BBA24265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946BB8-3F81-5F43-FA3E-C39A3622C6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F687EE17-FC1F-1808-C2BE-5D6AE238D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41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845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521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2FFE15F2-3F87-5268-9059-74F25DD1F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9D3B89F7-7C10-FCB1-1C02-5093E42D3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19B2B630-4A92-3DA8-4D88-8B61DAE08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703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993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1336B869-8274-5439-D3FD-203B29C8F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52B6F9B3-A8C2-B25B-97DA-54F59A1E4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00C2EA57-5703-3D0B-AF16-37DDE04C4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6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0B88E0EE-D97A-93E6-48F5-51CF90FF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54FF6F2F-D62A-4C2E-85D8-293EB994A6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7FF1E077-C253-4C5B-F475-6BDA719C2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9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DB1D2626-8003-1387-04F6-440727F0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>
            <a:extLst>
              <a:ext uri="{FF2B5EF4-FFF2-40B4-BE49-F238E27FC236}">
                <a16:creationId xmlns:a16="http://schemas.microsoft.com/office/drawing/2014/main" id="{6BCA9F59-1D04-D14D-5219-9499A167A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>
            <a:extLst>
              <a:ext uri="{FF2B5EF4-FFF2-40B4-BE49-F238E27FC236}">
                <a16:creationId xmlns:a16="http://schemas.microsoft.com/office/drawing/2014/main" id="{5B39A5F7-7182-DC94-0E26-D4402F992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82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7b3cc9d3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7b3cc9d3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6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8" r:id="rId7"/>
    <p:sldLayoutId id="2147483659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3c.github.io/webdrive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3c.github.io/webdriver/" TargetMode="External"/><Relationship Id="rId3" Type="http://schemas.openxmlformats.org/officeDocument/2006/relationships/hyperlink" Target="https://www.selenium.dev/documentation/webdriver/browsers/chrome/" TargetMode="External"/><Relationship Id="rId7" Type="http://schemas.openxmlformats.org/officeDocument/2006/relationships/hyperlink" Target="https://www.selenium.dev/documentation/webdriver/browsers/safar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elenium.dev/documentation/webdriver/browsers/internet_explorer/" TargetMode="External"/><Relationship Id="rId5" Type="http://schemas.openxmlformats.org/officeDocument/2006/relationships/hyperlink" Target="https://www.selenium.dev/documentation/webdriver/browsers/firefox/" TargetMode="External"/><Relationship Id="rId4" Type="http://schemas.openxmlformats.org/officeDocument/2006/relationships/hyperlink" Target="https://www.selenium.dev/documentation/webdriver/browsers/edge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LE99EgLRE6WyC091HlDA5Bb_giY0U68E4eKuiK0Gz4/copy#gid=165471104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lement/scrollTo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niuse.com/mdn-api_element_scrollheight" TargetMode="External"/><Relationship Id="rId4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dantic.dev/logfi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Static_web_pag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6100033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 </a:t>
            </a:r>
            <a:r>
              <a:rPr lang="en" dirty="0">
                <a:solidFill>
                  <a:schemeClr val="accent2"/>
                </a:solidFill>
              </a:rPr>
              <a:t>‘Selenium’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Week 3&gt;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Dynamic Websites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HTML.html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selenium.webdriver</a:t>
            </a:r>
            <a:r>
              <a:rPr lang="en-US" dirty="0"/>
              <a:t> as </a:t>
            </a:r>
            <a:r>
              <a:rPr lang="en-US" dirty="0" err="1"/>
              <a:t>webdriver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Selenium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59A8C46-0A06-620C-7AE2-A386205A8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662" y="545342"/>
            <a:ext cx="3843702" cy="662707"/>
          </a:xfrm>
          <a:prstGeom prst="rect">
            <a:avLst/>
          </a:prstGeom>
        </p:spPr>
      </p:pic>
      <p:sp>
        <p:nvSpPr>
          <p:cNvPr id="11" name="Google Shape;512;p31">
            <a:extLst>
              <a:ext uri="{FF2B5EF4-FFF2-40B4-BE49-F238E27FC236}">
                <a16:creationId xmlns:a16="http://schemas.microsoft.com/office/drawing/2014/main" id="{2B372971-FB9E-BA05-2851-D8442ED0EE9D}"/>
              </a:ext>
            </a:extLst>
          </p:cNvPr>
          <p:cNvSpPr txBox="1">
            <a:spLocks/>
          </p:cNvSpPr>
          <p:nvPr/>
        </p:nvSpPr>
        <p:spPr>
          <a:xfrm>
            <a:off x="2631700" y="2588744"/>
            <a:ext cx="5137500" cy="98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800" dirty="0">
                <a:solidFill>
                  <a:srgbClr val="92D050"/>
                </a:solidFill>
              </a:rPr>
              <a:t>But what is a </a:t>
            </a:r>
            <a:r>
              <a:rPr lang="en-US" sz="1800" dirty="0" err="1">
                <a:solidFill>
                  <a:srgbClr val="92D050"/>
                </a:solidFill>
              </a:rPr>
              <a:t>webdriver</a:t>
            </a:r>
            <a:r>
              <a:rPr lang="en-US" sz="1800" dirty="0">
                <a:solidFill>
                  <a:srgbClr val="92D050"/>
                </a:solidFill>
              </a:rPr>
              <a:t>?</a:t>
            </a: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998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258C5D3-9F59-657B-5C0A-7B2BEA7F8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60CDB16-F02F-5E6F-A46B-1D39C70AA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03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8D86E31-6793-18E1-78DA-09D087F560D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Webdriver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E7BD442A-5BB3-A156-72B9-9BE56BFFAB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610563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import selenium.webdriver as webdriver &gt;</a:t>
            </a: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2FA0545A-6C83-5DFC-FFC0-717EDA672647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39AD276C-7472-4CF7-7710-1F07D29DAEF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FD5B3CE-9FA5-2073-937F-228201174E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0CD6025-16A8-27BF-109D-92A9BB0EA1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099BEA29-D9A4-B403-68E3-E41C300AAD1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libraries.css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9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DC7FE58A-3ADB-500B-511D-C85D3270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E6EB33C1-907A-9E23-AD74-A45E1557E54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1151939"/>
            <a:ext cx="5137500" cy="1360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Remote control interface of browsers.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 Control the browser itself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 Enable selection of web elements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&lt; Debugging aid &gt;</a:t>
            </a: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97BD1D49-CFAF-09EF-8DEE-4FBF931E6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driver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>
            <a:extLst>
              <a:ext uri="{FF2B5EF4-FFF2-40B4-BE49-F238E27FC236}">
                <a16:creationId xmlns:a16="http://schemas.microsoft.com/office/drawing/2014/main" id="{4F6B8408-87BC-1999-53D7-6C3573B4320A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>
              <a:extLst>
                <a:ext uri="{FF2B5EF4-FFF2-40B4-BE49-F238E27FC236}">
                  <a16:creationId xmlns:a16="http://schemas.microsoft.com/office/drawing/2014/main" id="{E84465C4-2A1C-8F18-65AE-8364E21DF20F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>
              <a:extLst>
                <a:ext uri="{FF2B5EF4-FFF2-40B4-BE49-F238E27FC236}">
                  <a16:creationId xmlns:a16="http://schemas.microsoft.com/office/drawing/2014/main" id="{7AF00D88-A0BD-693F-C04D-2EAC45A9A5B3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>
              <a:extLst>
                <a:ext uri="{FF2B5EF4-FFF2-40B4-BE49-F238E27FC236}">
                  <a16:creationId xmlns:a16="http://schemas.microsoft.com/office/drawing/2014/main" id="{B7E13EA2-68DC-9605-DA07-9122A6871D7A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>
              <a:extLst>
                <a:ext uri="{FF2B5EF4-FFF2-40B4-BE49-F238E27FC236}">
                  <a16:creationId xmlns:a16="http://schemas.microsoft.com/office/drawing/2014/main" id="{45E845C2-656C-B994-E68E-9293E96C686B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>
              <a:extLst>
                <a:ext uri="{FF2B5EF4-FFF2-40B4-BE49-F238E27FC236}">
                  <a16:creationId xmlns:a16="http://schemas.microsoft.com/office/drawing/2014/main" id="{493EB833-DEF9-4C3F-0ED7-FDF857C5DA0C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>
              <a:extLst>
                <a:ext uri="{FF2B5EF4-FFF2-40B4-BE49-F238E27FC236}">
                  <a16:creationId xmlns:a16="http://schemas.microsoft.com/office/drawing/2014/main" id="{C113DCA9-9F19-C19B-B392-6F630BC6D10E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>
              <a:extLst>
                <a:ext uri="{FF2B5EF4-FFF2-40B4-BE49-F238E27FC236}">
                  <a16:creationId xmlns:a16="http://schemas.microsoft.com/office/drawing/2014/main" id="{79DB7915-66A3-C7B7-D4A6-008F7224D437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>
              <a:extLst>
                <a:ext uri="{FF2B5EF4-FFF2-40B4-BE49-F238E27FC236}">
                  <a16:creationId xmlns:a16="http://schemas.microsoft.com/office/drawing/2014/main" id="{55311A23-94BE-A5DE-256F-07F4965B1E0D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>
              <a:extLst>
                <a:ext uri="{FF2B5EF4-FFF2-40B4-BE49-F238E27FC236}">
                  <a16:creationId xmlns:a16="http://schemas.microsoft.com/office/drawing/2014/main" id="{460EC963-D4BC-F4A0-9E2C-9C55D107B06A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>
              <a:extLst>
                <a:ext uri="{FF2B5EF4-FFF2-40B4-BE49-F238E27FC236}">
                  <a16:creationId xmlns:a16="http://schemas.microsoft.com/office/drawing/2014/main" id="{86A52C8F-6848-92CA-9AA9-F4739CAC3A7E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>
              <a:extLst>
                <a:ext uri="{FF2B5EF4-FFF2-40B4-BE49-F238E27FC236}">
                  <a16:creationId xmlns:a16="http://schemas.microsoft.com/office/drawing/2014/main" id="{E2D58668-D1F9-E373-5564-E6B1E0BAE686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>
              <a:extLst>
                <a:ext uri="{FF2B5EF4-FFF2-40B4-BE49-F238E27FC236}">
                  <a16:creationId xmlns:a16="http://schemas.microsoft.com/office/drawing/2014/main" id="{55FE6DC6-11B3-428D-0941-2F92DE96B842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>
              <a:extLst>
                <a:ext uri="{FF2B5EF4-FFF2-40B4-BE49-F238E27FC236}">
                  <a16:creationId xmlns:a16="http://schemas.microsoft.com/office/drawing/2014/main" id="{BBEFEAB2-399C-4FDF-5031-0D2B784BD9F9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>
              <a:extLst>
                <a:ext uri="{FF2B5EF4-FFF2-40B4-BE49-F238E27FC236}">
                  <a16:creationId xmlns:a16="http://schemas.microsoft.com/office/drawing/2014/main" id="{32EC891A-5CFA-05C5-E09C-1C0F36734FB8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>
              <a:extLst>
                <a:ext uri="{FF2B5EF4-FFF2-40B4-BE49-F238E27FC236}">
                  <a16:creationId xmlns:a16="http://schemas.microsoft.com/office/drawing/2014/main" id="{F292BFFD-F7F2-C74A-6EC8-2D0CB5A643FB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54E8A2FF-0F9E-FAC6-2C86-83EAD1382C4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AB876051-5FDB-C4D0-E6DB-C87782E914B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399DF4B9-73D0-EE88-61A5-FE9A5FCD459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selen</a:t>
            </a:r>
            <a:r>
              <a:rPr lang="en" dirty="0"/>
              <a:t>ium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08B4898F-F443-9292-EDFB-52307934481A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59F62635-92D0-9D6E-B6A1-71397E782ACB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DDE93B52-7964-4CDA-C896-90182306F05A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A3082CB3-F294-54F8-B605-ECB59CB4242E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F7BDBC04-A222-58C7-AC91-33C059B687B4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608BA5D5-9300-C12B-227D-79DB8C127F3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7B77FB5A-23D0-7C00-E168-E90AA2726D60}"/>
              </a:ext>
            </a:extLst>
          </p:cNvPr>
          <p:cNvGrpSpPr/>
          <p:nvPr/>
        </p:nvGrpSpPr>
        <p:grpSpPr>
          <a:xfrm>
            <a:off x="1108776" y="1208049"/>
            <a:ext cx="506100" cy="1958567"/>
            <a:chOff x="1108776" y="3203163"/>
            <a:chExt cx="506100" cy="1958567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3A25D685-C6ED-4279-33CB-2107FA9F28C6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CA4AA2F3-3DFB-2A5E-BE9C-69BABA726061}"/>
                </a:ext>
              </a:extLst>
            </p:cNvPr>
            <p:cNvSpPr txBox="1"/>
            <p:nvPr/>
          </p:nvSpPr>
          <p:spPr>
            <a:xfrm>
              <a:off x="1108776" y="4546130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1" name="Google Shape;512;p31">
            <a:extLst>
              <a:ext uri="{FF2B5EF4-FFF2-40B4-BE49-F238E27FC236}">
                <a16:creationId xmlns:a16="http://schemas.microsoft.com/office/drawing/2014/main" id="{8984C728-1A36-F69D-30E6-BF3005BDCE31}"/>
              </a:ext>
            </a:extLst>
          </p:cNvPr>
          <p:cNvSpPr txBox="1">
            <a:spLocks/>
          </p:cNvSpPr>
          <p:nvPr/>
        </p:nvSpPr>
        <p:spPr>
          <a:xfrm>
            <a:off x="3390779" y="4062443"/>
            <a:ext cx="6094205" cy="98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For more information: </a:t>
            </a:r>
            <a:r>
              <a:rPr lang="en-US" dirty="0">
                <a:solidFill>
                  <a:schemeClr val="accent6"/>
                </a:solidFill>
                <a:hlinkClick r:id="rId3"/>
              </a:rPr>
              <a:t>Webdriver</a:t>
            </a:r>
            <a:endParaRPr lang="en-US" dirty="0">
              <a:solidFill>
                <a:schemeClr val="accent6"/>
              </a:solidFill>
            </a:endParaRP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22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8E5D6D4B-919E-4348-13D8-AFCB73B6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C583C8C0-20EB-1C2C-E217-A2AD0F6583D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1151939"/>
            <a:ext cx="5137500" cy="13600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 </a:t>
            </a:r>
            <a:r>
              <a:rPr lang="en-US" dirty="0">
                <a:hlinkClick r:id="rId3"/>
              </a:rPr>
              <a:t>Chrome</a:t>
            </a:r>
            <a:r>
              <a:rPr lang="en-US" dirty="0"/>
              <a:t> 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 </a:t>
            </a:r>
            <a:r>
              <a:rPr lang="en-US" dirty="0">
                <a:hlinkClick r:id="rId4"/>
              </a:rPr>
              <a:t>Edge</a:t>
            </a:r>
            <a:r>
              <a:rPr lang="en-US" dirty="0"/>
              <a:t>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 </a:t>
            </a:r>
            <a:r>
              <a:rPr lang="en-US" dirty="0">
                <a:hlinkClick r:id="rId5"/>
              </a:rPr>
              <a:t>Firefox</a:t>
            </a:r>
            <a:r>
              <a:rPr lang="en-US" dirty="0"/>
              <a:t>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 </a:t>
            </a:r>
            <a:r>
              <a:rPr lang="en-US" dirty="0">
                <a:hlinkClick r:id="rId6"/>
              </a:rPr>
              <a:t>Internet Explorer </a:t>
            </a:r>
            <a:r>
              <a:rPr lang="en-US" dirty="0"/>
              <a:t>&gt;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&lt; </a:t>
            </a:r>
            <a:r>
              <a:rPr lang="en-US" dirty="0">
                <a:hlinkClick r:id="rId7"/>
              </a:rPr>
              <a:t>Safari</a:t>
            </a:r>
            <a:r>
              <a:rPr lang="en-US" dirty="0"/>
              <a:t> &gt;</a:t>
            </a: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A7C74231-843D-437B-5FD5-04C481F1A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Supported Drivers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>
            <a:extLst>
              <a:ext uri="{FF2B5EF4-FFF2-40B4-BE49-F238E27FC236}">
                <a16:creationId xmlns:a16="http://schemas.microsoft.com/office/drawing/2014/main" id="{1B5579B7-7D53-19D3-C0FC-62DB119B8775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>
              <a:extLst>
                <a:ext uri="{FF2B5EF4-FFF2-40B4-BE49-F238E27FC236}">
                  <a16:creationId xmlns:a16="http://schemas.microsoft.com/office/drawing/2014/main" id="{9E7D9884-A763-966D-DA92-E8C375A432AD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>
              <a:extLst>
                <a:ext uri="{FF2B5EF4-FFF2-40B4-BE49-F238E27FC236}">
                  <a16:creationId xmlns:a16="http://schemas.microsoft.com/office/drawing/2014/main" id="{1EF2EFB3-CD73-996D-68D9-38D7C8D637C6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>
              <a:extLst>
                <a:ext uri="{FF2B5EF4-FFF2-40B4-BE49-F238E27FC236}">
                  <a16:creationId xmlns:a16="http://schemas.microsoft.com/office/drawing/2014/main" id="{3AFA84FE-306A-E1C6-90CD-1A2951B74B6B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>
              <a:extLst>
                <a:ext uri="{FF2B5EF4-FFF2-40B4-BE49-F238E27FC236}">
                  <a16:creationId xmlns:a16="http://schemas.microsoft.com/office/drawing/2014/main" id="{C95173A2-C226-3F4A-309E-9AEACF46E595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>
              <a:extLst>
                <a:ext uri="{FF2B5EF4-FFF2-40B4-BE49-F238E27FC236}">
                  <a16:creationId xmlns:a16="http://schemas.microsoft.com/office/drawing/2014/main" id="{E7C11718-CDA7-0E83-F147-2E8DFD55E69D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>
              <a:extLst>
                <a:ext uri="{FF2B5EF4-FFF2-40B4-BE49-F238E27FC236}">
                  <a16:creationId xmlns:a16="http://schemas.microsoft.com/office/drawing/2014/main" id="{2D2C83E4-FC97-36CA-9C1D-9C957D017E7C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>
              <a:extLst>
                <a:ext uri="{FF2B5EF4-FFF2-40B4-BE49-F238E27FC236}">
                  <a16:creationId xmlns:a16="http://schemas.microsoft.com/office/drawing/2014/main" id="{30E3E117-C3D1-AB32-9CBC-22593D3C723E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>
              <a:extLst>
                <a:ext uri="{FF2B5EF4-FFF2-40B4-BE49-F238E27FC236}">
                  <a16:creationId xmlns:a16="http://schemas.microsoft.com/office/drawing/2014/main" id="{360C5BF2-58F8-9DA3-8A2F-3102A39C300D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>
              <a:extLst>
                <a:ext uri="{FF2B5EF4-FFF2-40B4-BE49-F238E27FC236}">
                  <a16:creationId xmlns:a16="http://schemas.microsoft.com/office/drawing/2014/main" id="{AC777EFD-399F-D3BF-D65E-768FE141B536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>
              <a:extLst>
                <a:ext uri="{FF2B5EF4-FFF2-40B4-BE49-F238E27FC236}">
                  <a16:creationId xmlns:a16="http://schemas.microsoft.com/office/drawing/2014/main" id="{BEE5889F-3918-3AA1-B865-BABA99F85AE1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>
              <a:extLst>
                <a:ext uri="{FF2B5EF4-FFF2-40B4-BE49-F238E27FC236}">
                  <a16:creationId xmlns:a16="http://schemas.microsoft.com/office/drawing/2014/main" id="{4CE5A335-365B-FB8F-27A1-C188B60185EE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>
              <a:extLst>
                <a:ext uri="{FF2B5EF4-FFF2-40B4-BE49-F238E27FC236}">
                  <a16:creationId xmlns:a16="http://schemas.microsoft.com/office/drawing/2014/main" id="{9248965E-FC79-4336-C58B-A18151120D78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>
              <a:extLst>
                <a:ext uri="{FF2B5EF4-FFF2-40B4-BE49-F238E27FC236}">
                  <a16:creationId xmlns:a16="http://schemas.microsoft.com/office/drawing/2014/main" id="{2770B18E-FB09-10E8-A1B7-0B70954FF2D8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>
              <a:extLst>
                <a:ext uri="{FF2B5EF4-FFF2-40B4-BE49-F238E27FC236}">
                  <a16:creationId xmlns:a16="http://schemas.microsoft.com/office/drawing/2014/main" id="{41DC68F8-7773-12C4-3C8B-9FCBBE352923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>
              <a:extLst>
                <a:ext uri="{FF2B5EF4-FFF2-40B4-BE49-F238E27FC236}">
                  <a16:creationId xmlns:a16="http://schemas.microsoft.com/office/drawing/2014/main" id="{680DDF0F-919E-3E45-D5DF-6187937A0E6B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C15321E4-E63C-34F0-519B-FEF3B7329F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690A0F9D-CA23-E444-4049-AD3AC3265F4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E2086847-C75C-136A-4BD8-C623F3F9BA1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selenium.css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C4F1BD71-ED81-7631-A804-67357AD4D5BD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7F17C1A0-0FB6-DC3A-C8A3-0C165E11AE2E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2D09DB6A-458A-A7F8-5528-CD21CBBDD2D8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D024DE91-91C6-C99E-150C-9199A15677A8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895B0689-48DE-1EA8-569B-44C37C6312F0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8BC6B960-5664-8EDD-115E-ED6D028F25B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C1DD4C1B-9D09-BF44-46E6-101694B60148}"/>
              </a:ext>
            </a:extLst>
          </p:cNvPr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CA23F4D2-BCF3-8CFE-8C84-84AEF59CB3B4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16A72B37-1BE3-8810-F8AB-CE621FE85027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1" name="Google Shape;512;p31">
            <a:extLst>
              <a:ext uri="{FF2B5EF4-FFF2-40B4-BE49-F238E27FC236}">
                <a16:creationId xmlns:a16="http://schemas.microsoft.com/office/drawing/2014/main" id="{CBA2D093-242D-7DEC-E787-60F8B3F47FF2}"/>
              </a:ext>
            </a:extLst>
          </p:cNvPr>
          <p:cNvSpPr txBox="1">
            <a:spLocks/>
          </p:cNvSpPr>
          <p:nvPr/>
        </p:nvSpPr>
        <p:spPr>
          <a:xfrm>
            <a:off x="3390779" y="4062443"/>
            <a:ext cx="6094205" cy="98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</a:rPr>
              <a:t>For more information: </a:t>
            </a:r>
            <a:r>
              <a:rPr lang="en-US" dirty="0">
                <a:solidFill>
                  <a:schemeClr val="accent6"/>
                </a:solidFill>
                <a:hlinkClick r:id="rId8"/>
              </a:rPr>
              <a:t>Webdriver</a:t>
            </a:r>
            <a:endParaRPr lang="en-US" dirty="0">
              <a:solidFill>
                <a:schemeClr val="accent6"/>
              </a:solidFill>
            </a:endParaRPr>
          </a:p>
          <a:p>
            <a:pPr marL="0" indent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663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get </a:t>
            </a:r>
            <a:r>
              <a:rPr lang="en" dirty="0">
                <a:solidFill>
                  <a:schemeClr val="accent2"/>
                </a:solidFill>
              </a:rPr>
              <a:t>‘started’!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832" name="Google Shape;832;p41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33" name="Google Shape;833;p41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libraries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34" name="Google Shape;834;p41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selenium.css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835" name="Google Shape;835;p41" title="Points scor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494" y="1368438"/>
            <a:ext cx="3109674" cy="247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41"/>
          <p:cNvSpPr txBox="1"/>
          <p:nvPr/>
        </p:nvSpPr>
        <p:spPr>
          <a:xfrm>
            <a:off x="1670598" y="1629164"/>
            <a:ext cx="3234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Import selenium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7" name="Google Shape;837;p41"/>
          <p:cNvSpPr txBox="1"/>
          <p:nvPr/>
        </p:nvSpPr>
        <p:spPr>
          <a:xfrm>
            <a:off x="1443519" y="2273811"/>
            <a:ext cx="229113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Set up your driver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8" name="Google Shape;838;p41"/>
          <p:cNvSpPr txBox="1"/>
          <p:nvPr/>
        </p:nvSpPr>
        <p:spPr>
          <a:xfrm>
            <a:off x="1334511" y="2894778"/>
            <a:ext cx="1191426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Scraping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9" name="Google Shape;839;p41"/>
          <p:cNvSpPr txBox="1"/>
          <p:nvPr/>
        </p:nvSpPr>
        <p:spPr>
          <a:xfrm>
            <a:off x="4278550" y="1717825"/>
            <a:ext cx="145443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First Step</a:t>
            </a:r>
            <a:endParaRPr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0" name="Google Shape;840;p41"/>
          <p:cNvSpPr txBox="1"/>
          <p:nvPr/>
        </p:nvSpPr>
        <p:spPr>
          <a:xfrm>
            <a:off x="3458574" y="2350621"/>
            <a:ext cx="1637407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Second Step</a:t>
            </a:r>
            <a:endParaRPr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1" name="Google Shape;841;p41"/>
          <p:cNvSpPr txBox="1"/>
          <p:nvPr/>
        </p:nvSpPr>
        <p:spPr>
          <a:xfrm>
            <a:off x="2488952" y="2983428"/>
            <a:ext cx="1589887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Last step</a:t>
            </a:r>
            <a:endParaRPr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6" name="Google Shape;846;p41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47" name="Google Shape;847;p41"/>
          <p:cNvCxnSpPr/>
          <p:nvPr/>
        </p:nvCxnSpPr>
        <p:spPr>
          <a:xfrm>
            <a:off x="1337875" y="1152525"/>
            <a:ext cx="0" cy="278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2528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C6BE904A-54C8-5335-14EF-D34CAAAB0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70CBA193-90B1-6176-F38C-4365D908D5E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49" y="1151940"/>
            <a:ext cx="6138423" cy="1580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 </a:t>
            </a:r>
            <a:r>
              <a:rPr lang="en-US" dirty="0" err="1"/>
              <a:t>selenium.webdriver</a:t>
            </a:r>
            <a:r>
              <a:rPr lang="en-US" dirty="0"/>
              <a:t> as </a:t>
            </a:r>
            <a:r>
              <a:rPr lang="en-US" dirty="0" err="1"/>
              <a:t>webdriver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</a:t>
            </a:r>
            <a:r>
              <a:rPr lang="en-US" dirty="0" err="1"/>
              <a:t>selenium.webdriver.chrome.service</a:t>
            </a:r>
            <a:r>
              <a:rPr lang="en-US" dirty="0"/>
              <a:t> </a:t>
            </a:r>
            <a:r>
              <a:rPr lang="en-US"/>
              <a:t>import Service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selenium.webdriver.common.by import 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5A197826-1F9A-D5A6-7E24-F29D3D2C3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52808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Common Imports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>
            <a:extLst>
              <a:ext uri="{FF2B5EF4-FFF2-40B4-BE49-F238E27FC236}">
                <a16:creationId xmlns:a16="http://schemas.microsoft.com/office/drawing/2014/main" id="{CCEEEF20-A975-4322-2D70-C4BFED7DFA07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>
              <a:extLst>
                <a:ext uri="{FF2B5EF4-FFF2-40B4-BE49-F238E27FC236}">
                  <a16:creationId xmlns:a16="http://schemas.microsoft.com/office/drawing/2014/main" id="{C174B653-9A34-CC77-A7D2-D6336356CE8B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>
              <a:extLst>
                <a:ext uri="{FF2B5EF4-FFF2-40B4-BE49-F238E27FC236}">
                  <a16:creationId xmlns:a16="http://schemas.microsoft.com/office/drawing/2014/main" id="{9A14BB6F-AA50-EC85-4A7D-E30FC2419EB5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>
              <a:extLst>
                <a:ext uri="{FF2B5EF4-FFF2-40B4-BE49-F238E27FC236}">
                  <a16:creationId xmlns:a16="http://schemas.microsoft.com/office/drawing/2014/main" id="{83C79261-EFDF-3A17-C4AE-DD1EB89D71F9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>
              <a:extLst>
                <a:ext uri="{FF2B5EF4-FFF2-40B4-BE49-F238E27FC236}">
                  <a16:creationId xmlns:a16="http://schemas.microsoft.com/office/drawing/2014/main" id="{5D7A3042-0C8C-D0DA-9CB5-A5D53B524E66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>
              <a:extLst>
                <a:ext uri="{FF2B5EF4-FFF2-40B4-BE49-F238E27FC236}">
                  <a16:creationId xmlns:a16="http://schemas.microsoft.com/office/drawing/2014/main" id="{AFD95724-B439-82D4-BFE0-37554FEA934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>
              <a:extLst>
                <a:ext uri="{FF2B5EF4-FFF2-40B4-BE49-F238E27FC236}">
                  <a16:creationId xmlns:a16="http://schemas.microsoft.com/office/drawing/2014/main" id="{C8863E24-1913-ABFC-2E27-B96F9E300B83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>
              <a:extLst>
                <a:ext uri="{FF2B5EF4-FFF2-40B4-BE49-F238E27FC236}">
                  <a16:creationId xmlns:a16="http://schemas.microsoft.com/office/drawing/2014/main" id="{B91A80A4-C489-B8F3-CD49-5D71BA6B140F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>
              <a:extLst>
                <a:ext uri="{FF2B5EF4-FFF2-40B4-BE49-F238E27FC236}">
                  <a16:creationId xmlns:a16="http://schemas.microsoft.com/office/drawing/2014/main" id="{DAAD6975-5AF1-942F-9D31-AEF4F07371C2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>
              <a:extLst>
                <a:ext uri="{FF2B5EF4-FFF2-40B4-BE49-F238E27FC236}">
                  <a16:creationId xmlns:a16="http://schemas.microsoft.com/office/drawing/2014/main" id="{FF1834BE-455D-9F0A-C175-81AFA1802DF9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>
              <a:extLst>
                <a:ext uri="{FF2B5EF4-FFF2-40B4-BE49-F238E27FC236}">
                  <a16:creationId xmlns:a16="http://schemas.microsoft.com/office/drawing/2014/main" id="{BB9DED81-CA88-6437-B5ED-D263A3CCB54A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>
              <a:extLst>
                <a:ext uri="{FF2B5EF4-FFF2-40B4-BE49-F238E27FC236}">
                  <a16:creationId xmlns:a16="http://schemas.microsoft.com/office/drawing/2014/main" id="{083BC579-F561-2840-9D7D-FB4DEC57D3D6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>
              <a:extLst>
                <a:ext uri="{FF2B5EF4-FFF2-40B4-BE49-F238E27FC236}">
                  <a16:creationId xmlns:a16="http://schemas.microsoft.com/office/drawing/2014/main" id="{BD046D30-7FEA-27D5-7CFF-D2C6320267F3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>
              <a:extLst>
                <a:ext uri="{FF2B5EF4-FFF2-40B4-BE49-F238E27FC236}">
                  <a16:creationId xmlns:a16="http://schemas.microsoft.com/office/drawing/2014/main" id="{E96C7145-6BBE-7A96-847E-08A1ACB0BAE2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>
              <a:extLst>
                <a:ext uri="{FF2B5EF4-FFF2-40B4-BE49-F238E27FC236}">
                  <a16:creationId xmlns:a16="http://schemas.microsoft.com/office/drawing/2014/main" id="{9B84B277-7BE0-3217-A6B8-F26B060FA0FA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>
              <a:extLst>
                <a:ext uri="{FF2B5EF4-FFF2-40B4-BE49-F238E27FC236}">
                  <a16:creationId xmlns:a16="http://schemas.microsoft.com/office/drawing/2014/main" id="{28CA169B-5C6D-D50E-2FDB-26E676A0DA91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0D728AD8-CB0B-26C5-56CE-D3787083EF7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35565DB7-FC0B-482B-5652-7909D83E76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7666C396-29EB-A57F-A4AC-C0EDEF90996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selenium.css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CFF7466D-9588-25B9-08C9-2C780854FF87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940B93B9-7F3E-E044-2768-157F8E380E69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2332575E-4A7A-F706-E7BB-78F8AF808296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6A41891D-8FBC-B919-1DA5-97C26199CB5B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C2897F62-7A40-5664-23D4-1F8094317B66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A1E27B6B-4A98-6AF2-FBA1-0F22EE138D8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BDB1EFB1-4D61-F9E0-3968-5908F31EAEF5}"/>
              </a:ext>
            </a:extLst>
          </p:cNvPr>
          <p:cNvGrpSpPr/>
          <p:nvPr/>
        </p:nvGrpSpPr>
        <p:grpSpPr>
          <a:xfrm>
            <a:off x="1108776" y="1208049"/>
            <a:ext cx="506100" cy="2049509"/>
            <a:chOff x="1108776" y="3203163"/>
            <a:chExt cx="506100" cy="2049509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E2E6C883-9BBB-C715-41A3-80575BF32FC9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99347753-F9E2-BC64-DE0E-64B9ECC3F93F}"/>
                </a:ext>
              </a:extLst>
            </p:cNvPr>
            <p:cNvSpPr txBox="1"/>
            <p:nvPr/>
          </p:nvSpPr>
          <p:spPr>
            <a:xfrm>
              <a:off x="1108776" y="4637072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1" name="Google Shape;512;p31">
            <a:extLst>
              <a:ext uri="{FF2B5EF4-FFF2-40B4-BE49-F238E27FC236}">
                <a16:creationId xmlns:a16="http://schemas.microsoft.com/office/drawing/2014/main" id="{04383611-1A8C-4199-6CB4-E2F4C1EA77B9}"/>
              </a:ext>
            </a:extLst>
          </p:cNvPr>
          <p:cNvSpPr txBox="1">
            <a:spLocks/>
          </p:cNvSpPr>
          <p:nvPr/>
        </p:nvSpPr>
        <p:spPr>
          <a:xfrm>
            <a:off x="6945394" y="2687260"/>
            <a:ext cx="2058451" cy="52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200" dirty="0">
                <a:solidFill>
                  <a:srgbClr val="92D050"/>
                </a:solidFill>
              </a:rPr>
              <a:t>Imports for chrome. </a:t>
            </a:r>
          </a:p>
          <a:p>
            <a:pPr marL="0" indent="0"/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6390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44E7F21F-6D67-F425-B012-509ECEEFC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35BEC0C0-2570-52E7-872A-D023D9BEC8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49" y="1151940"/>
            <a:ext cx="6806245" cy="15809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chrome_driver</a:t>
            </a:r>
            <a:r>
              <a:rPr lang="en-US" dirty="0"/>
              <a:t> = “../chromedriver.exe”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chrome_options</a:t>
            </a:r>
            <a:r>
              <a:rPr lang="en-US" dirty="0"/>
              <a:t> = </a:t>
            </a:r>
            <a:r>
              <a:rPr lang="en-US" dirty="0" err="1"/>
              <a:t>webdriver.ChromeOptions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driver = </a:t>
            </a:r>
            <a:r>
              <a:rPr lang="en-US" dirty="0" err="1"/>
              <a:t>webdriver.Chrome</a:t>
            </a:r>
            <a:r>
              <a:rPr lang="en-US" dirty="0"/>
              <a:t>(service=Service(</a:t>
            </a:r>
            <a:r>
              <a:rPr lang="en-US" dirty="0" err="1"/>
              <a:t>chrome_driver</a:t>
            </a:r>
            <a:r>
              <a:rPr lang="en-US" dirty="0"/>
              <a:t>), options=</a:t>
            </a:r>
            <a:r>
              <a:rPr lang="en-US" dirty="0" err="1"/>
              <a:t>chrome_options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05657CBB-F1D5-3E59-A7A1-B528601A55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452808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up driver 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>
            <a:extLst>
              <a:ext uri="{FF2B5EF4-FFF2-40B4-BE49-F238E27FC236}">
                <a16:creationId xmlns:a16="http://schemas.microsoft.com/office/drawing/2014/main" id="{ADB6AF03-D495-2EEB-D741-35AC5AEC9FDB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>
              <a:extLst>
                <a:ext uri="{FF2B5EF4-FFF2-40B4-BE49-F238E27FC236}">
                  <a16:creationId xmlns:a16="http://schemas.microsoft.com/office/drawing/2014/main" id="{7B7C39AC-4E57-34D5-11C9-A77C77FDACBD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>
              <a:extLst>
                <a:ext uri="{FF2B5EF4-FFF2-40B4-BE49-F238E27FC236}">
                  <a16:creationId xmlns:a16="http://schemas.microsoft.com/office/drawing/2014/main" id="{91F02E4D-83EB-9389-EBB6-82C85B949E07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>
              <a:extLst>
                <a:ext uri="{FF2B5EF4-FFF2-40B4-BE49-F238E27FC236}">
                  <a16:creationId xmlns:a16="http://schemas.microsoft.com/office/drawing/2014/main" id="{3B2EEBD4-11F8-4DF2-44C4-6215CD6742B4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>
              <a:extLst>
                <a:ext uri="{FF2B5EF4-FFF2-40B4-BE49-F238E27FC236}">
                  <a16:creationId xmlns:a16="http://schemas.microsoft.com/office/drawing/2014/main" id="{5BAB9A3A-B045-31DE-C270-E686A152E940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>
              <a:extLst>
                <a:ext uri="{FF2B5EF4-FFF2-40B4-BE49-F238E27FC236}">
                  <a16:creationId xmlns:a16="http://schemas.microsoft.com/office/drawing/2014/main" id="{8DDFB1E1-6F26-FF04-C7D8-E8EB0B200359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>
              <a:extLst>
                <a:ext uri="{FF2B5EF4-FFF2-40B4-BE49-F238E27FC236}">
                  <a16:creationId xmlns:a16="http://schemas.microsoft.com/office/drawing/2014/main" id="{01D19184-869B-77BE-6782-4A8D4461064F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>
              <a:extLst>
                <a:ext uri="{FF2B5EF4-FFF2-40B4-BE49-F238E27FC236}">
                  <a16:creationId xmlns:a16="http://schemas.microsoft.com/office/drawing/2014/main" id="{FD3E2EDF-A2DF-8C4D-45A0-EEC9B82D3D70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>
              <a:extLst>
                <a:ext uri="{FF2B5EF4-FFF2-40B4-BE49-F238E27FC236}">
                  <a16:creationId xmlns:a16="http://schemas.microsoft.com/office/drawing/2014/main" id="{433D961E-460B-450B-8921-E7D46ADF2624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>
              <a:extLst>
                <a:ext uri="{FF2B5EF4-FFF2-40B4-BE49-F238E27FC236}">
                  <a16:creationId xmlns:a16="http://schemas.microsoft.com/office/drawing/2014/main" id="{B238FF3F-7CD2-340B-0F77-0C13DB8DDB75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>
              <a:extLst>
                <a:ext uri="{FF2B5EF4-FFF2-40B4-BE49-F238E27FC236}">
                  <a16:creationId xmlns:a16="http://schemas.microsoft.com/office/drawing/2014/main" id="{C692F1AC-880A-D996-15C5-0E9894319EB6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>
              <a:extLst>
                <a:ext uri="{FF2B5EF4-FFF2-40B4-BE49-F238E27FC236}">
                  <a16:creationId xmlns:a16="http://schemas.microsoft.com/office/drawing/2014/main" id="{B7DE612C-9E67-80FF-5905-63A65EAFA2A8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>
              <a:extLst>
                <a:ext uri="{FF2B5EF4-FFF2-40B4-BE49-F238E27FC236}">
                  <a16:creationId xmlns:a16="http://schemas.microsoft.com/office/drawing/2014/main" id="{26FEA702-5F84-2CF3-32A6-F6DCEEAEC3AA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>
              <a:extLst>
                <a:ext uri="{FF2B5EF4-FFF2-40B4-BE49-F238E27FC236}">
                  <a16:creationId xmlns:a16="http://schemas.microsoft.com/office/drawing/2014/main" id="{E4B648CB-B575-C1EA-D37D-95CE3219EEE0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>
              <a:extLst>
                <a:ext uri="{FF2B5EF4-FFF2-40B4-BE49-F238E27FC236}">
                  <a16:creationId xmlns:a16="http://schemas.microsoft.com/office/drawing/2014/main" id="{870CC589-0360-0800-C6B3-9BE1B2A29283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>
              <a:extLst>
                <a:ext uri="{FF2B5EF4-FFF2-40B4-BE49-F238E27FC236}">
                  <a16:creationId xmlns:a16="http://schemas.microsoft.com/office/drawing/2014/main" id="{371276C5-5AB2-B4B2-33BB-94C22556C461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D2E0C97C-5624-76EE-DC51-91ACF9EB8A4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A537E675-58F7-8A01-C3DF-CC9ABF4B9C5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8867EAB0-B8A0-13FC-1CFE-8F7CE54CE91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selenium.css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6434858A-1CA4-0CC7-923C-FD701F4E142F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3C6F5172-BF75-EAAA-3C2D-927315800733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DA9A26FE-DA6E-6506-0427-CA3079D21E57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6F65AC07-CC73-E5FD-311B-38CDCC1D7D48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E78EC5E6-E679-9BDD-7A56-D6B8429F8FE7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8F4859A8-B931-869E-E048-A7B683F1335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61CE5A71-B43B-FEDC-B236-85F1EADDE0E2}"/>
              </a:ext>
            </a:extLst>
          </p:cNvPr>
          <p:cNvGrpSpPr/>
          <p:nvPr/>
        </p:nvGrpSpPr>
        <p:grpSpPr>
          <a:xfrm>
            <a:off x="1108776" y="1208049"/>
            <a:ext cx="506100" cy="2049509"/>
            <a:chOff x="1108776" y="3203163"/>
            <a:chExt cx="506100" cy="2049509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0D102452-F60C-9092-2D97-693C442B1BFF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A664EA19-AA6F-6CFF-4CB5-2BBA471A6AF9}"/>
                </a:ext>
              </a:extLst>
            </p:cNvPr>
            <p:cNvSpPr txBox="1"/>
            <p:nvPr/>
          </p:nvSpPr>
          <p:spPr>
            <a:xfrm>
              <a:off x="1108776" y="4637072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1" name="Google Shape;512;p31">
            <a:extLst>
              <a:ext uri="{FF2B5EF4-FFF2-40B4-BE49-F238E27FC236}">
                <a16:creationId xmlns:a16="http://schemas.microsoft.com/office/drawing/2014/main" id="{EE99D774-95FF-9F77-7738-68D3BFF0EF0B}"/>
              </a:ext>
            </a:extLst>
          </p:cNvPr>
          <p:cNvSpPr txBox="1">
            <a:spLocks/>
          </p:cNvSpPr>
          <p:nvPr/>
        </p:nvSpPr>
        <p:spPr>
          <a:xfrm>
            <a:off x="6945394" y="2687260"/>
            <a:ext cx="2058451" cy="52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sz="1200" dirty="0">
                <a:solidFill>
                  <a:srgbClr val="92D050"/>
                </a:solidFill>
              </a:rPr>
              <a:t>Imports for chrome. </a:t>
            </a:r>
          </a:p>
          <a:p>
            <a:pPr marL="0" indent="0"/>
            <a:r>
              <a:rPr lang="en-US" sz="1200" dirty="0"/>
              <a:t> </a:t>
            </a:r>
          </a:p>
        </p:txBody>
      </p:sp>
      <p:sp>
        <p:nvSpPr>
          <p:cNvPr id="2" name="Google Shape;512;p31">
            <a:extLst>
              <a:ext uri="{FF2B5EF4-FFF2-40B4-BE49-F238E27FC236}">
                <a16:creationId xmlns:a16="http://schemas.microsoft.com/office/drawing/2014/main" id="{5192A282-0236-F7D8-F4E2-8AE63E3A6CC3}"/>
              </a:ext>
            </a:extLst>
          </p:cNvPr>
          <p:cNvSpPr txBox="1">
            <a:spLocks/>
          </p:cNvSpPr>
          <p:nvPr/>
        </p:nvSpPr>
        <p:spPr>
          <a:xfrm>
            <a:off x="2240148" y="2989039"/>
            <a:ext cx="6806245" cy="158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 err="1"/>
              <a:t>driver.get</a:t>
            </a:r>
            <a:r>
              <a:rPr lang="en-US" dirty="0"/>
              <a:t>(“</a:t>
            </a:r>
            <a:r>
              <a:rPr lang="en-US" dirty="0" err="1"/>
              <a:t>url</a:t>
            </a:r>
            <a:r>
              <a:rPr lang="en-US" dirty="0"/>
              <a:t> goes here”)</a:t>
            </a:r>
          </a:p>
        </p:txBody>
      </p:sp>
    </p:spTree>
    <p:extLst>
      <p:ext uri="{BB962C8B-B14F-4D97-AF65-F5344CB8AC3E}">
        <p14:creationId xmlns:p14="http://schemas.microsoft.com/office/powerpoint/2010/main" val="325331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5BBC9A5B-A0B8-FFD3-F8A8-1C55C839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>
            <a:extLst>
              <a:ext uri="{FF2B5EF4-FFF2-40B4-BE49-F238E27FC236}">
                <a16:creationId xmlns:a16="http://schemas.microsoft.com/office/drawing/2014/main" id="{F9F16584-278A-9CA5-A29A-310B163C3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3349" y="1194150"/>
            <a:ext cx="4477463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Let’s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6000" dirty="0">
                <a:solidFill>
                  <a:schemeClr val="accent2"/>
                </a:solidFill>
              </a:rPr>
              <a:t>Practice;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>
            <a:extLst>
              <a:ext uri="{FF2B5EF4-FFF2-40B4-BE49-F238E27FC236}">
                <a16:creationId xmlns:a16="http://schemas.microsoft.com/office/drawing/2014/main" id="{A1B79801-ED1D-122F-6F0F-54B75B5DA7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>
            <a:extLst>
              <a:ext uri="{FF2B5EF4-FFF2-40B4-BE49-F238E27FC236}">
                <a16:creationId xmlns:a16="http://schemas.microsoft.com/office/drawing/2014/main" id="{E2D512A8-548B-B49C-D6D1-C429EC0B26A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requets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>
            <a:extLst>
              <a:ext uri="{FF2B5EF4-FFF2-40B4-BE49-F238E27FC236}">
                <a16:creationId xmlns:a16="http://schemas.microsoft.com/office/drawing/2014/main" id="{2D06C776-64CA-E504-0993-7A5B138D53CD}"/>
              </a:ext>
            </a:extLst>
          </p:cNvPr>
          <p:cNvSpPr txBox="1"/>
          <p:nvPr/>
        </p:nvSpPr>
        <p:spPr>
          <a:xfrm>
            <a:off x="2544750" y="3415438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>
            <a:extLst>
              <a:ext uri="{FF2B5EF4-FFF2-40B4-BE49-F238E27FC236}">
                <a16:creationId xmlns:a16="http://schemas.microsoft.com/office/drawing/2014/main" id="{75D63BE2-FB4E-8760-9C28-3C3835C3B2A5}"/>
              </a:ext>
            </a:extLst>
          </p:cNvPr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>
            <a:extLst>
              <a:ext uri="{FF2B5EF4-FFF2-40B4-BE49-F238E27FC236}">
                <a16:creationId xmlns:a16="http://schemas.microsoft.com/office/drawing/2014/main" id="{A194D755-08CE-4EF4-9172-5B261F2BCD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practice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9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E03DA4DB-3C21-85CF-0D67-DC93A587AAAF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B1E113D8-6056-875E-7E3A-C8CEFF73761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libraries.html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0E4C0-8258-978E-FE7B-17D536E53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" y="1722961"/>
            <a:ext cx="9088330" cy="1518740"/>
          </a:xfrm>
          <a:prstGeom prst="rect">
            <a:avLst/>
          </a:prstGeom>
        </p:spPr>
      </p:pic>
      <p:sp>
        <p:nvSpPr>
          <p:cNvPr id="6" name="Google Shape;834;p41">
            <a:extLst>
              <a:ext uri="{FF2B5EF4-FFF2-40B4-BE49-F238E27FC236}">
                <a16:creationId xmlns:a16="http://schemas.microsoft.com/office/drawing/2014/main" id="{6FE5EA76-534C-AC81-AE96-88BC3CF3B75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selenium.css</a:t>
            </a:r>
          </a:p>
        </p:txBody>
      </p:sp>
    </p:spTree>
    <p:extLst>
      <p:ext uri="{BB962C8B-B14F-4D97-AF65-F5344CB8AC3E}">
        <p14:creationId xmlns:p14="http://schemas.microsoft.com/office/powerpoint/2010/main" val="259653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B529D-D023-8957-DF8E-7D8CD86E8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5D27E112-EA37-64D1-BC06-79D733794F08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370475BE-02CE-90CB-87F6-15B12239637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libraries.html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4ECBB-EB6A-E1D9-E234-771685DCC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6" y="1190842"/>
            <a:ext cx="8557104" cy="2761816"/>
          </a:xfrm>
          <a:prstGeom prst="rect">
            <a:avLst/>
          </a:prstGeom>
        </p:spPr>
      </p:pic>
      <p:sp>
        <p:nvSpPr>
          <p:cNvPr id="3" name="Google Shape;834;p41">
            <a:extLst>
              <a:ext uri="{FF2B5EF4-FFF2-40B4-BE49-F238E27FC236}">
                <a16:creationId xmlns:a16="http://schemas.microsoft.com/office/drawing/2014/main" id="{BCF5610E-A8EB-66A8-89CE-B7F166C9A24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selenium.css</a:t>
            </a:r>
          </a:p>
        </p:txBody>
      </p:sp>
    </p:spTree>
    <p:extLst>
      <p:ext uri="{BB962C8B-B14F-4D97-AF65-F5344CB8AC3E}">
        <p14:creationId xmlns:p14="http://schemas.microsoft.com/office/powerpoint/2010/main" val="46998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00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Dyanmic Websites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Quick intro dynamic websites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project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DED9-5A16-9426-2D9E-E244F055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F67AD5CE-F767-0B4E-07AD-889125E125A2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DC6DF3BF-CB0A-CE04-0188-07330B1BB70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libraries.html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3B1D1-C3A0-AEC1-D37B-6F4C11EB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" y="1381874"/>
            <a:ext cx="8749927" cy="2241073"/>
          </a:xfrm>
          <a:prstGeom prst="rect">
            <a:avLst/>
          </a:prstGeom>
        </p:spPr>
      </p:pic>
      <p:sp>
        <p:nvSpPr>
          <p:cNvPr id="3" name="Google Shape;834;p41">
            <a:extLst>
              <a:ext uri="{FF2B5EF4-FFF2-40B4-BE49-F238E27FC236}">
                <a16:creationId xmlns:a16="http://schemas.microsoft.com/office/drawing/2014/main" id="{3D2C6B1C-D9D4-5BAF-2833-094012B663F5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selenium.css</a:t>
            </a:r>
          </a:p>
        </p:txBody>
      </p:sp>
    </p:spTree>
    <p:extLst>
      <p:ext uri="{BB962C8B-B14F-4D97-AF65-F5344CB8AC3E}">
        <p14:creationId xmlns:p14="http://schemas.microsoft.com/office/powerpoint/2010/main" val="82351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6FF0-8BA2-1FCA-1716-6A1011F4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70;p49">
            <a:extLst>
              <a:ext uri="{FF2B5EF4-FFF2-40B4-BE49-F238E27FC236}">
                <a16:creationId xmlns:a16="http://schemas.microsoft.com/office/drawing/2014/main" id="{C1908593-30A6-E7DA-DA2A-D4483851C4D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59D66938-5941-6484-2514-39C8CE217AC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libraries.html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4C0F4-4F8F-2C73-13A7-0D18821C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5" y="1642627"/>
            <a:ext cx="8863300" cy="1627954"/>
          </a:xfrm>
          <a:prstGeom prst="rect">
            <a:avLst/>
          </a:prstGeom>
        </p:spPr>
      </p:pic>
      <p:sp>
        <p:nvSpPr>
          <p:cNvPr id="3" name="Google Shape;834;p41">
            <a:extLst>
              <a:ext uri="{FF2B5EF4-FFF2-40B4-BE49-F238E27FC236}">
                <a16:creationId xmlns:a16="http://schemas.microsoft.com/office/drawing/2014/main" id="{7A4A1A8A-E810-E89C-23A2-94B0B9CE3A1A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selenium.css</a:t>
            </a:r>
          </a:p>
        </p:txBody>
      </p:sp>
    </p:spTree>
    <p:extLst>
      <p:ext uri="{BB962C8B-B14F-4D97-AF65-F5344CB8AC3E}">
        <p14:creationId xmlns:p14="http://schemas.microsoft.com/office/powerpoint/2010/main" val="2719239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D51A-1899-2BCE-5B0F-1B942F1C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find.element</a:t>
            </a:r>
            <a:r>
              <a:rPr lang="en-US" dirty="0"/>
              <a:t>() or </a:t>
            </a:r>
            <a:r>
              <a:rPr lang="en-US" dirty="0" err="1"/>
              <a:t>find.elements</a:t>
            </a:r>
            <a:r>
              <a:rPr lang="en-US" dirty="0"/>
              <a:t>()</a:t>
            </a:r>
          </a:p>
        </p:txBody>
      </p:sp>
      <p:sp>
        <p:nvSpPr>
          <p:cNvPr id="8" name="Google Shape;833;p41">
            <a:extLst>
              <a:ext uri="{FF2B5EF4-FFF2-40B4-BE49-F238E27FC236}">
                <a16:creationId xmlns:a16="http://schemas.microsoft.com/office/drawing/2014/main" id="{F3C3E671-993C-225C-FB47-1F7B424D657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Google Shape;834;p41">
            <a:extLst>
              <a:ext uri="{FF2B5EF4-FFF2-40B4-BE49-F238E27FC236}">
                <a16:creationId xmlns:a16="http://schemas.microsoft.com/office/drawing/2014/main" id="{CFA76307-5FA0-B616-FCEC-861CBBB4AAFB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selenium.css</a:t>
            </a:r>
          </a:p>
        </p:txBody>
      </p:sp>
      <p:sp>
        <p:nvSpPr>
          <p:cNvPr id="3" name="Google Shape;2570;p49">
            <a:extLst>
              <a:ext uri="{FF2B5EF4-FFF2-40B4-BE49-F238E27FC236}">
                <a16:creationId xmlns:a16="http://schemas.microsoft.com/office/drawing/2014/main" id="{FD432860-73A0-6BEF-669E-D8AD76FB7DF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082EF1-FF1F-25A3-5AE4-0494FC19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43564"/>
              </p:ext>
            </p:extLst>
          </p:nvPr>
        </p:nvGraphicFramePr>
        <p:xfrm>
          <a:off x="1143250" y="1479478"/>
          <a:ext cx="7610332" cy="2577391"/>
        </p:xfrm>
        <a:graphic>
          <a:graphicData uri="http://schemas.openxmlformats.org/drawingml/2006/table">
            <a:tbl>
              <a:tblPr firstRow="1" bandRow="1">
                <a:tableStyleId>{34EA6E10-F0B9-4741-9B91-8E149ECBA3F0}</a:tableStyleId>
              </a:tblPr>
              <a:tblGrid>
                <a:gridCol w="2447568">
                  <a:extLst>
                    <a:ext uri="{9D8B030D-6E8A-4147-A177-3AD203B41FA5}">
                      <a16:colId xmlns:a16="http://schemas.microsoft.com/office/drawing/2014/main" val="3481126475"/>
                    </a:ext>
                  </a:extLst>
                </a:gridCol>
                <a:gridCol w="5162764">
                  <a:extLst>
                    <a:ext uri="{9D8B030D-6E8A-4147-A177-3AD203B41FA5}">
                      <a16:colId xmlns:a16="http://schemas.microsoft.com/office/drawing/2014/main" val="912317729"/>
                    </a:ext>
                  </a:extLst>
                </a:gridCol>
              </a:tblGrid>
              <a:tr h="36330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By.CSS_SELECTOR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element that matches CSS selector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31267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By.CLASS_NAME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element based on their class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051431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By.ID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element based on their ID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225831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By.XPATH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an element that matches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xpath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456481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By.LINK_TEXT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an anchor tag matching a specific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503331"/>
                  </a:ext>
                </a:extLst>
              </a:tr>
              <a:tr h="39753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By.PARTIAL_LINK_TEXT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an anchor that matches the substring of a link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44116"/>
                  </a:ext>
                </a:extLst>
              </a:tr>
              <a:tr h="363309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By.TAG_NAME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Select element based on their tag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4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BA95C37-FCC5-7611-EF03-A458A95A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C0A04E08-A9A0-B631-7053-4FAE8170F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04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02321A80-D6FD-8FE2-2060-285D119456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85941" y="197037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[Infinite </a:t>
            </a:r>
            <a:r>
              <a:rPr lang="en" dirty="0">
                <a:solidFill>
                  <a:schemeClr val="accent1"/>
                </a:solidFill>
              </a:rPr>
              <a:t>Scroll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B6A4FE24-6522-6B71-C4C2-C38295EE5C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610563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>
                <a:hlinkClick r:id="rId3"/>
              </a:rPr>
              <a:t>Page height</a:t>
            </a:r>
            <a:r>
              <a:rPr lang="en" dirty="0"/>
              <a:t>, time.sleep &gt;</a:t>
            </a: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E31C7A5E-D0F2-AF4F-3099-11B43BF5FEF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BA1D7FC-F74E-AC22-8EBF-2FDC040CFED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534F4A7-CA4B-6C68-6B71-84621B0725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C64F7BA-71B3-AB4A-4C92-36867C0B8B1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0F45BF7-9520-3537-F0AF-2511217446D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selenium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YARN | the limit does not exist! | Mean Girls (2004) | Video gifs by quotes  | 62e925e6 | 紗">
            <a:extLst>
              <a:ext uri="{FF2B5EF4-FFF2-40B4-BE49-F238E27FC236}">
                <a16:creationId xmlns:a16="http://schemas.microsoft.com/office/drawing/2014/main" id="{EF846259-DA22-F53E-700E-70AC5BE3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14" y="586975"/>
            <a:ext cx="2760039" cy="15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02;p30">
            <a:extLst>
              <a:ext uri="{FF2B5EF4-FFF2-40B4-BE49-F238E27FC236}">
                <a16:creationId xmlns:a16="http://schemas.microsoft.com/office/drawing/2014/main" id="{BBF53478-F50A-ACE9-E2ED-F373DA25DCCD}"/>
              </a:ext>
            </a:extLst>
          </p:cNvPr>
          <p:cNvSpPr txBox="1">
            <a:spLocks/>
          </p:cNvSpPr>
          <p:nvPr/>
        </p:nvSpPr>
        <p:spPr>
          <a:xfrm>
            <a:off x="3375696" y="2776486"/>
            <a:ext cx="6105637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&lt; </a:t>
            </a:r>
            <a:r>
              <a:rPr lang="en-US" dirty="0">
                <a:hlinkClick r:id="rId5"/>
              </a:rPr>
              <a:t>resource</a:t>
            </a:r>
            <a:r>
              <a:rPr lang="en-US" dirty="0"/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5644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255DE122-8E0E-B5C4-301A-77680A352C6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Google Shape;834;p41">
            <a:extLst>
              <a:ext uri="{FF2B5EF4-FFF2-40B4-BE49-F238E27FC236}">
                <a16:creationId xmlns:a16="http://schemas.microsoft.com/office/drawing/2014/main" id="{B7818CA1-1393-3A2B-B759-E85441CC803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requests.css</a:t>
            </a:r>
          </a:p>
        </p:txBody>
      </p:sp>
      <p:sp>
        <p:nvSpPr>
          <p:cNvPr id="3" name="Google Shape;2570;p49">
            <a:extLst>
              <a:ext uri="{FF2B5EF4-FFF2-40B4-BE49-F238E27FC236}">
                <a16:creationId xmlns:a16="http://schemas.microsoft.com/office/drawing/2014/main" id="{C44F858D-C0D2-BB83-7D49-B146382FF978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CS Job Market Overview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74DE5-DC05-1450-644F-AD3DF808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52"/>
            <a:ext cx="9144000" cy="47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6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AA6A5E32-3E89-FCCA-B304-C4D59AA6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79E7829-FE2A-232A-F914-58CF24B5F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05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E6FB64BF-8607-59AE-2B1F-AF8BA7CDAF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85941" y="197037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Buttons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51EF6C1B-8209-7DBC-9C2B-A82E80C275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6105637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.click() &gt;</a:t>
            </a: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37FEDF39-CAEC-98AA-1D33-FADFC171D16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C6A63A1E-BBDB-666E-F69D-F7808059B08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2F24F3F-686A-73A9-716E-CCB018F0EF6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F186124-1C68-F2C8-9872-485FB7B781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1024AE02-C964-1592-A9D4-E5489EFAB8F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selenium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69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34;p41">
            <a:extLst>
              <a:ext uri="{FF2B5EF4-FFF2-40B4-BE49-F238E27FC236}">
                <a16:creationId xmlns:a16="http://schemas.microsoft.com/office/drawing/2014/main" id="{29379A16-3B7C-B5BF-0A67-9F14DD9AB505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 dirty="0">
                <a:solidFill>
                  <a:schemeClr val="accent3"/>
                </a:solidFill>
              </a:rPr>
              <a:t>selenium.css</a:t>
            </a:r>
          </a:p>
        </p:txBody>
      </p:sp>
      <p:sp>
        <p:nvSpPr>
          <p:cNvPr id="5" name="Google Shape;833;p41">
            <a:extLst>
              <a:ext uri="{FF2B5EF4-FFF2-40B4-BE49-F238E27FC236}">
                <a16:creationId xmlns:a16="http://schemas.microsoft.com/office/drawing/2014/main" id="{DABB2843-2182-B8E1-BB3D-CE08F9105F3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libraries.html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80D62-3C09-4BF1-3BF7-33CF4F1C9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8" y="1311284"/>
            <a:ext cx="8630854" cy="2438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E9B77B-A7AD-0968-D175-782FA3832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2328"/>
            <a:ext cx="9144000" cy="5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33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xfrm>
            <a:off x="1248310" y="773762"/>
            <a:ext cx="6986427" cy="3131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Still getting blocked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br>
              <a:rPr lang="en" sz="2800" dirty="0">
                <a:solidFill>
                  <a:schemeClr val="accent3"/>
                </a:solidFill>
              </a:rPr>
            </a:br>
            <a:r>
              <a:rPr lang="en" sz="6000" dirty="0">
                <a:solidFill>
                  <a:schemeClr val="accent2"/>
                </a:solidFill>
              </a:rPr>
              <a:t>What now?;</a:t>
            </a:r>
            <a:r>
              <a:rPr lang="en" sz="5000" dirty="0">
                <a:solidFill>
                  <a:schemeClr val="accent2"/>
                </a:solidFill>
              </a:rPr>
              <a:t> 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822" name="Google Shape;822;p4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selenium.html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1378633" y="3636332"/>
            <a:ext cx="50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1631683" y="3097232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HELP!!!!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54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93574FF9-0C8C-970E-45B0-5A18A931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41466349-814D-4448-872A-8ED20445E35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Proxies protects your IP address and avoid blocks when scraping websites like Amazon, </a:t>
            </a:r>
            <a:r>
              <a:rPr lang="en-US" dirty="0" err="1"/>
              <a:t>LinkdIn</a:t>
            </a:r>
            <a:r>
              <a:rPr lang="en-US" dirty="0"/>
              <a:t>, etc.</a:t>
            </a:r>
            <a:endParaRPr dirty="0"/>
          </a:p>
        </p:txBody>
      </p:sp>
      <p:sp>
        <p:nvSpPr>
          <p:cNvPr id="513" name="Google Shape;513;p31">
            <a:extLst>
              <a:ext uri="{FF2B5EF4-FFF2-40B4-BE49-F238E27FC236}">
                <a16:creationId xmlns:a16="http://schemas.microsoft.com/office/drawing/2014/main" id="{E3F801A7-07A5-8B0E-955C-9D7DFCD7D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Driver browsers have a default parameters. By rotating it can help go through some blocks.</a:t>
            </a:r>
            <a:endParaRPr dirty="0"/>
          </a:p>
        </p:txBody>
      </p:sp>
      <p:sp>
        <p:nvSpPr>
          <p:cNvPr id="514" name="Google Shape;514;p31">
            <a:extLst>
              <a:ext uri="{FF2B5EF4-FFF2-40B4-BE49-F238E27FC236}">
                <a16:creationId xmlns:a16="http://schemas.microsoft.com/office/drawing/2014/main" id="{2CA57EDB-89CF-7151-53BC-66DDA019F2E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708151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Rotating user Agent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5552ED2F-015B-870F-9D96-85FD3544B4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45448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&lt; Masking IP with proxies&gt;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>
            <a:extLst>
              <a:ext uri="{FF2B5EF4-FFF2-40B4-BE49-F238E27FC236}">
                <a16:creationId xmlns:a16="http://schemas.microsoft.com/office/drawing/2014/main" id="{89781F73-64F2-9E61-AC52-C2771F1C32DC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>
              <a:extLst>
                <a:ext uri="{FF2B5EF4-FFF2-40B4-BE49-F238E27FC236}">
                  <a16:creationId xmlns:a16="http://schemas.microsoft.com/office/drawing/2014/main" id="{89286976-F65B-8053-5773-08DA0DB74115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>
              <a:extLst>
                <a:ext uri="{FF2B5EF4-FFF2-40B4-BE49-F238E27FC236}">
                  <a16:creationId xmlns:a16="http://schemas.microsoft.com/office/drawing/2014/main" id="{34CE0D72-F9B1-6863-3F7B-4BBE4EE9D6C2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>
              <a:extLst>
                <a:ext uri="{FF2B5EF4-FFF2-40B4-BE49-F238E27FC236}">
                  <a16:creationId xmlns:a16="http://schemas.microsoft.com/office/drawing/2014/main" id="{1AD9B107-C191-AB67-7A72-0611432859D7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>
              <a:extLst>
                <a:ext uri="{FF2B5EF4-FFF2-40B4-BE49-F238E27FC236}">
                  <a16:creationId xmlns:a16="http://schemas.microsoft.com/office/drawing/2014/main" id="{BAD7D75E-5762-83BD-F76F-B5BC8461D09A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>
              <a:extLst>
                <a:ext uri="{FF2B5EF4-FFF2-40B4-BE49-F238E27FC236}">
                  <a16:creationId xmlns:a16="http://schemas.microsoft.com/office/drawing/2014/main" id="{06D3254B-28F7-74D8-BF73-D6285181071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>
              <a:extLst>
                <a:ext uri="{FF2B5EF4-FFF2-40B4-BE49-F238E27FC236}">
                  <a16:creationId xmlns:a16="http://schemas.microsoft.com/office/drawing/2014/main" id="{A103E5E1-20CE-02F4-779D-B3BDC175B7C0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>
              <a:extLst>
                <a:ext uri="{FF2B5EF4-FFF2-40B4-BE49-F238E27FC236}">
                  <a16:creationId xmlns:a16="http://schemas.microsoft.com/office/drawing/2014/main" id="{EE977D03-9766-166F-9FD6-A9622E27BCB5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>
              <a:extLst>
                <a:ext uri="{FF2B5EF4-FFF2-40B4-BE49-F238E27FC236}">
                  <a16:creationId xmlns:a16="http://schemas.microsoft.com/office/drawing/2014/main" id="{D95A742E-C43B-8B78-7A54-7C0DCAF72070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>
              <a:extLst>
                <a:ext uri="{FF2B5EF4-FFF2-40B4-BE49-F238E27FC236}">
                  <a16:creationId xmlns:a16="http://schemas.microsoft.com/office/drawing/2014/main" id="{9033CA9B-02F6-9F90-5DAC-5851A7889BF7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>
              <a:extLst>
                <a:ext uri="{FF2B5EF4-FFF2-40B4-BE49-F238E27FC236}">
                  <a16:creationId xmlns:a16="http://schemas.microsoft.com/office/drawing/2014/main" id="{BAF193A5-33CD-7D7E-4A9E-CC2787D9E193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>
              <a:extLst>
                <a:ext uri="{FF2B5EF4-FFF2-40B4-BE49-F238E27FC236}">
                  <a16:creationId xmlns:a16="http://schemas.microsoft.com/office/drawing/2014/main" id="{75215FE9-1044-9DF3-F07F-10278BB3EF9F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>
              <a:extLst>
                <a:ext uri="{FF2B5EF4-FFF2-40B4-BE49-F238E27FC236}">
                  <a16:creationId xmlns:a16="http://schemas.microsoft.com/office/drawing/2014/main" id="{93342DE9-EA36-9695-044D-D3A523483427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>
              <a:extLst>
                <a:ext uri="{FF2B5EF4-FFF2-40B4-BE49-F238E27FC236}">
                  <a16:creationId xmlns:a16="http://schemas.microsoft.com/office/drawing/2014/main" id="{48219295-1C5C-B181-3659-9F23966693F2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>
              <a:extLst>
                <a:ext uri="{FF2B5EF4-FFF2-40B4-BE49-F238E27FC236}">
                  <a16:creationId xmlns:a16="http://schemas.microsoft.com/office/drawing/2014/main" id="{A718D5CF-59E6-C867-4CBB-FCB7D5787D01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>
              <a:extLst>
                <a:ext uri="{FF2B5EF4-FFF2-40B4-BE49-F238E27FC236}">
                  <a16:creationId xmlns:a16="http://schemas.microsoft.com/office/drawing/2014/main" id="{858F6D29-E4EE-A47F-A1A4-0D7D61680DE5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>
            <a:extLst>
              <a:ext uri="{FF2B5EF4-FFF2-40B4-BE49-F238E27FC236}">
                <a16:creationId xmlns:a16="http://schemas.microsoft.com/office/drawing/2014/main" id="{BA19693D-EF90-A7AD-7897-EB216F95FCDE}"/>
              </a:ext>
            </a:extLst>
          </p:cNvPr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>
              <a:extLst>
                <a:ext uri="{FF2B5EF4-FFF2-40B4-BE49-F238E27FC236}">
                  <a16:creationId xmlns:a16="http://schemas.microsoft.com/office/drawing/2014/main" id="{86CB28F5-E0F9-133F-9033-2A7F6AA345C5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>
              <a:extLst>
                <a:ext uri="{FF2B5EF4-FFF2-40B4-BE49-F238E27FC236}">
                  <a16:creationId xmlns:a16="http://schemas.microsoft.com/office/drawing/2014/main" id="{5A8447DF-A556-B580-EF6F-0B0B47FFAC7C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>
              <a:extLst>
                <a:ext uri="{FF2B5EF4-FFF2-40B4-BE49-F238E27FC236}">
                  <a16:creationId xmlns:a16="http://schemas.microsoft.com/office/drawing/2014/main" id="{1B990A6A-86E6-D832-5ED1-F2DAF286A5AE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>
              <a:extLst>
                <a:ext uri="{FF2B5EF4-FFF2-40B4-BE49-F238E27FC236}">
                  <a16:creationId xmlns:a16="http://schemas.microsoft.com/office/drawing/2014/main" id="{62653315-7BCD-A5DA-9B86-5D99DC0DDAC4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>
              <a:extLst>
                <a:ext uri="{FF2B5EF4-FFF2-40B4-BE49-F238E27FC236}">
                  <a16:creationId xmlns:a16="http://schemas.microsoft.com/office/drawing/2014/main" id="{55421AAF-8CD2-0569-FEB5-7E81A926732C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>
              <a:extLst>
                <a:ext uri="{FF2B5EF4-FFF2-40B4-BE49-F238E27FC236}">
                  <a16:creationId xmlns:a16="http://schemas.microsoft.com/office/drawing/2014/main" id="{A1AF2DD2-4DC4-1C42-0585-1EE0D51E379E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>
              <a:extLst>
                <a:ext uri="{FF2B5EF4-FFF2-40B4-BE49-F238E27FC236}">
                  <a16:creationId xmlns:a16="http://schemas.microsoft.com/office/drawing/2014/main" id="{4731C659-4134-5A2E-2520-ACD082BE694D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>
              <a:extLst>
                <a:ext uri="{FF2B5EF4-FFF2-40B4-BE49-F238E27FC236}">
                  <a16:creationId xmlns:a16="http://schemas.microsoft.com/office/drawing/2014/main" id="{427F6960-1F24-B864-64C2-1A2D2E52D633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>
              <a:extLst>
                <a:ext uri="{FF2B5EF4-FFF2-40B4-BE49-F238E27FC236}">
                  <a16:creationId xmlns:a16="http://schemas.microsoft.com/office/drawing/2014/main" id="{B4663659-5705-978E-F9EF-62802FC6BB8D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EB002879-2373-280F-C4F3-5B4CB4D7318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2BC86FF2-401F-F575-B2B5-1DC1173F690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71A40462-4072-6EC8-3955-1C9436C5F91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A</a:t>
            </a:r>
            <a:r>
              <a:rPr lang="en" sz="1400" dirty="0">
                <a:solidFill>
                  <a:schemeClr val="accent3"/>
                </a:solidFill>
              </a:rPr>
              <a:t>void-detection.css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E432B250-C6AE-7DCC-94FF-AD74AD9EB3EF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0D7F913F-4FE1-AB11-C9B8-8B972BE46229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A37E6672-59B0-76A3-0500-6D3ED73CA8F4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>
            <a:extLst>
              <a:ext uri="{FF2B5EF4-FFF2-40B4-BE49-F238E27FC236}">
                <a16:creationId xmlns:a16="http://schemas.microsoft.com/office/drawing/2014/main" id="{3E5494C9-0D1C-8FC8-0ECB-0F2B4347F687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>
              <a:extLst>
                <a:ext uri="{FF2B5EF4-FFF2-40B4-BE49-F238E27FC236}">
                  <a16:creationId xmlns:a16="http://schemas.microsoft.com/office/drawing/2014/main" id="{E7B6B1F7-9CCE-5CDA-C451-7117F8256C00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>
              <a:extLst>
                <a:ext uri="{FF2B5EF4-FFF2-40B4-BE49-F238E27FC236}">
                  <a16:creationId xmlns:a16="http://schemas.microsoft.com/office/drawing/2014/main" id="{9073E8D4-09F5-A42D-BA1A-5E25659F6A38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E3E98CDD-9CBF-339A-096B-EE8BCAFE77DD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7E87733C-AF55-639A-8B88-30511FE16F37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A481986E-49AD-98A2-0D93-97E3EF45990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FC9328BD-13E5-5AE5-6FC1-11917237E3BE}"/>
              </a:ext>
            </a:extLst>
          </p:cNvPr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D236A654-6A8F-0086-50AC-AAB119E4658A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3561C6EB-5B6C-7DFF-5323-F503FD88ACEE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BBFDD62-FC6C-46F2-CC10-A3657D99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865" y="3910223"/>
            <a:ext cx="5999135" cy="8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73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randomizing time frames, using waits, scrolling slower, or just trying to mimic human behavior can help avoid bot detectors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package to help prevent detection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49" y="2612625"/>
            <a:ext cx="708151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Using selenium-stealth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6454489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&lt; Avoid Patterns&gt;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A</a:t>
            </a:r>
            <a:r>
              <a:rPr lang="en" sz="1400" dirty="0">
                <a:solidFill>
                  <a:schemeClr val="accent3"/>
                </a:solidFill>
              </a:rPr>
              <a:t>void-detection.css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17C544-D2FA-7AE4-5173-C68F7478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25" y="3910223"/>
            <a:ext cx="3999633" cy="5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>
                <a:hlinkClick r:id="rId3"/>
              </a:rPr>
              <a:t>Dynamic website </a:t>
            </a:r>
            <a:r>
              <a:rPr lang="en-US" dirty="0"/>
              <a:t>&gt;</a:t>
            </a:r>
            <a:endParaRPr dirty="0"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 Basics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" dirty="0">
                <a:hlinkClick r:id="rId4"/>
              </a:rPr>
              <a:t>Static website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Libraries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Grand Divide </a:t>
            </a:r>
            <a:r>
              <a:rPr lang="en" dirty="0">
                <a:solidFill>
                  <a:schemeClr val="accent2"/>
                </a:solidFill>
              </a:rPr>
              <a:t>‘Websites’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contents.css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5" name="Google Shape;2545;p49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Shoot me a message on discord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@Barderus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‘Do you have any questions?’</a:t>
            </a:r>
            <a:endParaRPr dirty="0"/>
          </a:p>
        </p:txBody>
      </p:sp>
      <p:sp>
        <p:nvSpPr>
          <p:cNvPr id="2547" name="Google Shape;2547;p49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Please keep this slide for attribution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0" name="Google Shape;2570;p49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python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ThankYou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8CCE81A9-4F29-58A7-418B-AF816EE92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08395A6-F8B5-40FA-7532-7C32E1F04E62}"/>
              </a:ext>
            </a:extLst>
          </p:cNvPr>
          <p:cNvSpPr txBox="1">
            <a:spLocks/>
          </p:cNvSpPr>
          <p:nvPr/>
        </p:nvSpPr>
        <p:spPr>
          <a:xfrm>
            <a:off x="2096645" y="1291166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/>
              <a:t>Indeed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8CF9C9B-1726-870E-12A0-7EEA70436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653" y="2598049"/>
            <a:ext cx="3720600" cy="702000"/>
          </a:xfrm>
        </p:spPr>
        <p:txBody>
          <a:bodyPr/>
          <a:lstStyle/>
          <a:p>
            <a:r>
              <a:rPr lang="en-US" sz="1800" dirty="0"/>
              <a:t>Glassdoor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BF25C24-61CB-27E9-BD60-11404701E2F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858387" y="2712423"/>
            <a:ext cx="4572000" cy="434700"/>
          </a:xfrm>
        </p:spPr>
        <p:txBody>
          <a:bodyPr/>
          <a:lstStyle/>
          <a:p>
            <a:r>
              <a:rPr lang="en-US" sz="1600" dirty="0"/>
              <a:t>LinkedIn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9650F43-4AF1-6390-505D-2E0C807519FF}"/>
              </a:ext>
            </a:extLst>
          </p:cNvPr>
          <p:cNvSpPr txBox="1">
            <a:spLocks/>
          </p:cNvSpPr>
          <p:nvPr/>
        </p:nvSpPr>
        <p:spPr>
          <a:xfrm>
            <a:off x="1545577" y="2728534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/>
              <a:t>Zip recruiter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1F1CA6A0-1F8F-B9CF-0A0E-F49F298ED4F8}"/>
              </a:ext>
            </a:extLst>
          </p:cNvPr>
          <p:cNvSpPr txBox="1">
            <a:spLocks/>
          </p:cNvSpPr>
          <p:nvPr/>
        </p:nvSpPr>
        <p:spPr>
          <a:xfrm>
            <a:off x="3929647" y="1343516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err="1"/>
              <a:t>USAJobs</a:t>
            </a:r>
            <a:endParaRPr lang="en-US" sz="1800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4985C1C-A5B9-44E5-3067-0A99FAAE0F76}"/>
              </a:ext>
            </a:extLst>
          </p:cNvPr>
          <p:cNvSpPr txBox="1">
            <a:spLocks/>
          </p:cNvSpPr>
          <p:nvPr/>
        </p:nvSpPr>
        <p:spPr>
          <a:xfrm>
            <a:off x="5858387" y="1168012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 err="1"/>
              <a:t>Joblist</a:t>
            </a:r>
            <a:endParaRPr lang="en-US" sz="16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0E15D0D-7E03-E959-B9CB-6015EDBE0B15}"/>
              </a:ext>
            </a:extLst>
          </p:cNvPr>
          <p:cNvSpPr txBox="1">
            <a:spLocks/>
          </p:cNvSpPr>
          <p:nvPr/>
        </p:nvSpPr>
        <p:spPr>
          <a:xfrm>
            <a:off x="1656257" y="2039799"/>
            <a:ext cx="30645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Code"/>
              <a:buNone/>
              <a:defRPr sz="5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err="1"/>
              <a:t>Simplyhired</a:t>
            </a:r>
            <a:endParaRPr lang="en-US" sz="1800" dirty="0"/>
          </a:p>
        </p:txBody>
      </p:sp>
      <p:sp>
        <p:nvSpPr>
          <p:cNvPr id="24" name="Subtitle 3">
            <a:extLst>
              <a:ext uri="{FF2B5EF4-FFF2-40B4-BE49-F238E27FC236}">
                <a16:creationId xmlns:a16="http://schemas.microsoft.com/office/drawing/2014/main" id="{E1CBB67C-BCF9-9DD3-4A33-311427781FE1}"/>
              </a:ext>
            </a:extLst>
          </p:cNvPr>
          <p:cNvSpPr txBox="1">
            <a:spLocks/>
          </p:cNvSpPr>
          <p:nvPr/>
        </p:nvSpPr>
        <p:spPr>
          <a:xfrm>
            <a:off x="3929647" y="2039799"/>
            <a:ext cx="45720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000" b="0" i="0" u="none" strike="noStrike" cap="none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 err="1"/>
              <a:t>LinkUp</a:t>
            </a:r>
            <a:endParaRPr lang="en-US" sz="1800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4AACAEA-D845-260C-CEB8-8C90DB2D2B9D}"/>
              </a:ext>
            </a:extLst>
          </p:cNvPr>
          <p:cNvSpPr txBox="1">
            <a:spLocks/>
          </p:cNvSpPr>
          <p:nvPr/>
        </p:nvSpPr>
        <p:spPr>
          <a:xfrm>
            <a:off x="5816256" y="1857001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600" dirty="0"/>
              <a:t>Monster</a:t>
            </a:r>
          </a:p>
        </p:txBody>
      </p:sp>
      <p:sp>
        <p:nvSpPr>
          <p:cNvPr id="26" name="Google Shape;2545;p49">
            <a:extLst>
              <a:ext uri="{FF2B5EF4-FFF2-40B4-BE49-F238E27FC236}">
                <a16:creationId xmlns:a16="http://schemas.microsoft.com/office/drawing/2014/main" id="{7192664B-7C4F-D92A-EC21-EDE7F1280167}"/>
              </a:ext>
            </a:extLst>
          </p:cNvPr>
          <p:cNvSpPr txBox="1">
            <a:spLocks/>
          </p:cNvSpPr>
          <p:nvPr/>
        </p:nvSpPr>
        <p:spPr>
          <a:xfrm>
            <a:off x="209047" y="-50487"/>
            <a:ext cx="37206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dirty="0"/>
              <a:t>Job Postings websites:</a:t>
            </a:r>
          </a:p>
        </p:txBody>
      </p:sp>
    </p:spTree>
    <p:extLst>
      <p:ext uri="{BB962C8B-B14F-4D97-AF65-F5344CB8AC3E}">
        <p14:creationId xmlns:p14="http://schemas.microsoft.com/office/powerpoint/2010/main" val="12259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Difficulties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Oh no…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difficulties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intro.css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website is unique! So many diversities in &lt; layouts&gt;, &lt;styles&gt;, &lt;content&gt;, &lt;data structures&gt;</a:t>
            </a:r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pages can and will change.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Longevity &lt; /2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Variety &lt; /1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/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blocks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D04CB015-A711-B0B0-94AC-BBB695C8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>
            <a:extLst>
              <a:ext uri="{FF2B5EF4-FFF2-40B4-BE49-F238E27FC236}">
                <a16:creationId xmlns:a16="http://schemas.microsoft.com/office/drawing/2014/main" id="{6648AA9F-B2D4-204C-E702-07DE453B84B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989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our data increases, so does our performance.</a:t>
            </a:r>
            <a:endParaRPr dirty="0"/>
          </a:p>
        </p:txBody>
      </p:sp>
      <p:sp>
        <p:nvSpPr>
          <p:cNvPr id="513" name="Google Shape;513;p31">
            <a:extLst>
              <a:ext uri="{FF2B5EF4-FFF2-40B4-BE49-F238E27FC236}">
                <a16:creationId xmlns:a16="http://schemas.microsoft.com/office/drawing/2014/main" id="{CBA8A02C-A08E-A635-8BDF-4D3FD7AE96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IP blockers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JavaScript Challenges 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CAPTCHAS &gt;</a:t>
            </a:r>
            <a:endParaRPr dirty="0"/>
          </a:p>
        </p:txBody>
      </p:sp>
      <p:sp>
        <p:nvSpPr>
          <p:cNvPr id="514" name="Google Shape;514;p31">
            <a:extLst>
              <a:ext uri="{FF2B5EF4-FFF2-40B4-BE49-F238E27FC236}">
                <a16:creationId xmlns:a16="http://schemas.microsoft.com/office/drawing/2014/main" id="{D5FB7F38-4ED9-CECA-A1B1-AB7C68C1451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Anti-bots &lt; /4 &gt;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15" name="Google Shape;515;p31">
            <a:extLst>
              <a:ext uri="{FF2B5EF4-FFF2-40B4-BE49-F238E27FC236}">
                <a16:creationId xmlns:a16="http://schemas.microsoft.com/office/drawing/2014/main" id="{9B6D3EF9-1E86-BB06-2818-8987F3B01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Scalability &lt; /3 &gt;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516" name="Google Shape;516;p31">
            <a:extLst>
              <a:ext uri="{FF2B5EF4-FFF2-40B4-BE49-F238E27FC236}">
                <a16:creationId xmlns:a16="http://schemas.microsoft.com/office/drawing/2014/main" id="{2722DA50-1B17-0460-27C1-2DBD8D04444B}"/>
              </a:ext>
            </a:extLst>
          </p:cNvPr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517" name="Google Shape;517;p31">
              <a:extLst>
                <a:ext uri="{FF2B5EF4-FFF2-40B4-BE49-F238E27FC236}">
                  <a16:creationId xmlns:a16="http://schemas.microsoft.com/office/drawing/2014/main" id="{C4BDE536-8364-F65D-42DF-B90FA7D0D0A8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>
              <a:extLst>
                <a:ext uri="{FF2B5EF4-FFF2-40B4-BE49-F238E27FC236}">
                  <a16:creationId xmlns:a16="http://schemas.microsoft.com/office/drawing/2014/main" id="{58209B9A-0393-2960-D47E-34C687CF27CE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>
              <a:extLst>
                <a:ext uri="{FF2B5EF4-FFF2-40B4-BE49-F238E27FC236}">
                  <a16:creationId xmlns:a16="http://schemas.microsoft.com/office/drawing/2014/main" id="{C8C06BA3-5A3E-4D62-5BB0-C05D8C88A442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>
              <a:extLst>
                <a:ext uri="{FF2B5EF4-FFF2-40B4-BE49-F238E27FC236}">
                  <a16:creationId xmlns:a16="http://schemas.microsoft.com/office/drawing/2014/main" id="{6C7BB553-D0C3-7C50-0012-E3C8C0F0E388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>
              <a:extLst>
                <a:ext uri="{FF2B5EF4-FFF2-40B4-BE49-F238E27FC236}">
                  <a16:creationId xmlns:a16="http://schemas.microsoft.com/office/drawing/2014/main" id="{8708BFF3-5D0E-6D7E-88FC-6AC321DD1AA2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>
              <a:extLst>
                <a:ext uri="{FF2B5EF4-FFF2-40B4-BE49-F238E27FC236}">
                  <a16:creationId xmlns:a16="http://schemas.microsoft.com/office/drawing/2014/main" id="{EFE7685E-9CC4-3748-EB74-A78E15B94F5D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>
              <a:extLst>
                <a:ext uri="{FF2B5EF4-FFF2-40B4-BE49-F238E27FC236}">
                  <a16:creationId xmlns:a16="http://schemas.microsoft.com/office/drawing/2014/main" id="{3F394313-A4A0-D4C6-7F7F-F63FFF2C5195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>
              <a:extLst>
                <a:ext uri="{FF2B5EF4-FFF2-40B4-BE49-F238E27FC236}">
                  <a16:creationId xmlns:a16="http://schemas.microsoft.com/office/drawing/2014/main" id="{9B89C2C6-DDE6-74CB-3D47-6A5553315301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>
              <a:extLst>
                <a:ext uri="{FF2B5EF4-FFF2-40B4-BE49-F238E27FC236}">
                  <a16:creationId xmlns:a16="http://schemas.microsoft.com/office/drawing/2014/main" id="{AECECCF9-8E5B-3FD2-9B5F-7A1CCC96DBC8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>
              <a:extLst>
                <a:ext uri="{FF2B5EF4-FFF2-40B4-BE49-F238E27FC236}">
                  <a16:creationId xmlns:a16="http://schemas.microsoft.com/office/drawing/2014/main" id="{159A006A-BD23-8B3B-90BA-B4BB1FDA5FD6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>
              <a:extLst>
                <a:ext uri="{FF2B5EF4-FFF2-40B4-BE49-F238E27FC236}">
                  <a16:creationId xmlns:a16="http://schemas.microsoft.com/office/drawing/2014/main" id="{E23632DE-F092-6457-D2C8-F1B1611409F9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>
              <a:extLst>
                <a:ext uri="{FF2B5EF4-FFF2-40B4-BE49-F238E27FC236}">
                  <a16:creationId xmlns:a16="http://schemas.microsoft.com/office/drawing/2014/main" id="{1AC3C348-DAEB-FCF8-8E92-0575BC8D0ED8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>
              <a:extLst>
                <a:ext uri="{FF2B5EF4-FFF2-40B4-BE49-F238E27FC236}">
                  <a16:creationId xmlns:a16="http://schemas.microsoft.com/office/drawing/2014/main" id="{62EE3F40-5171-CCAA-B89A-5FF3EE1D493E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>
              <a:extLst>
                <a:ext uri="{FF2B5EF4-FFF2-40B4-BE49-F238E27FC236}">
                  <a16:creationId xmlns:a16="http://schemas.microsoft.com/office/drawing/2014/main" id="{628B6EE7-A4DA-D172-98F3-1CD5E4BADD60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>
              <a:extLst>
                <a:ext uri="{FF2B5EF4-FFF2-40B4-BE49-F238E27FC236}">
                  <a16:creationId xmlns:a16="http://schemas.microsoft.com/office/drawing/2014/main" id="{3A2F7030-A9D8-3E6E-E2EC-222FEFD45B2B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1">
            <a:extLst>
              <a:ext uri="{FF2B5EF4-FFF2-40B4-BE49-F238E27FC236}">
                <a16:creationId xmlns:a16="http://schemas.microsoft.com/office/drawing/2014/main" id="{8761DA42-0ECF-468E-C634-DB3212D415D5}"/>
              </a:ext>
            </a:extLst>
          </p:cNvPr>
          <p:cNvGrpSpPr/>
          <p:nvPr/>
        </p:nvGrpSpPr>
        <p:grpSpPr>
          <a:xfrm>
            <a:off x="1707878" y="3444511"/>
            <a:ext cx="320088" cy="260682"/>
            <a:chOff x="5899913" y="4248925"/>
            <a:chExt cx="639025" cy="524300"/>
          </a:xfrm>
        </p:grpSpPr>
        <p:sp>
          <p:nvSpPr>
            <p:cNvPr id="533" name="Google Shape;533;p31">
              <a:extLst>
                <a:ext uri="{FF2B5EF4-FFF2-40B4-BE49-F238E27FC236}">
                  <a16:creationId xmlns:a16="http://schemas.microsoft.com/office/drawing/2014/main" id="{588CFCE8-6DBD-8A1E-00CD-BAB530AD7FAB}"/>
                </a:ext>
              </a:extLst>
            </p:cNvPr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>
              <a:extLst>
                <a:ext uri="{FF2B5EF4-FFF2-40B4-BE49-F238E27FC236}">
                  <a16:creationId xmlns:a16="http://schemas.microsoft.com/office/drawing/2014/main" id="{71AEA3F1-6FF9-9FD4-FBF5-5BD421154366}"/>
                </a:ext>
              </a:extLst>
            </p:cNvPr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>
              <a:extLst>
                <a:ext uri="{FF2B5EF4-FFF2-40B4-BE49-F238E27FC236}">
                  <a16:creationId xmlns:a16="http://schemas.microsoft.com/office/drawing/2014/main" id="{7F0C6C24-77F7-CABE-B8CE-6A45A900F82D}"/>
                </a:ext>
              </a:extLst>
            </p:cNvPr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>
              <a:extLst>
                <a:ext uri="{FF2B5EF4-FFF2-40B4-BE49-F238E27FC236}">
                  <a16:creationId xmlns:a16="http://schemas.microsoft.com/office/drawing/2014/main" id="{32252833-C434-A5FC-BF6E-4A64DF926821}"/>
                </a:ext>
              </a:extLst>
            </p:cNvPr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>
              <a:extLst>
                <a:ext uri="{FF2B5EF4-FFF2-40B4-BE49-F238E27FC236}">
                  <a16:creationId xmlns:a16="http://schemas.microsoft.com/office/drawing/2014/main" id="{7EF2F441-5F44-66A0-F6C9-7CCCDE271735}"/>
                </a:ext>
              </a:extLst>
            </p:cNvPr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>
              <a:extLst>
                <a:ext uri="{FF2B5EF4-FFF2-40B4-BE49-F238E27FC236}">
                  <a16:creationId xmlns:a16="http://schemas.microsoft.com/office/drawing/2014/main" id="{216E405A-919B-A73D-E92F-3F296C455DE3}"/>
                </a:ext>
              </a:extLst>
            </p:cNvPr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>
              <a:extLst>
                <a:ext uri="{FF2B5EF4-FFF2-40B4-BE49-F238E27FC236}">
                  <a16:creationId xmlns:a16="http://schemas.microsoft.com/office/drawing/2014/main" id="{43A7F720-6911-29D1-4E81-E8358EACF610}"/>
                </a:ext>
              </a:extLst>
            </p:cNvPr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>
              <a:extLst>
                <a:ext uri="{FF2B5EF4-FFF2-40B4-BE49-F238E27FC236}">
                  <a16:creationId xmlns:a16="http://schemas.microsoft.com/office/drawing/2014/main" id="{6BECFBF3-511B-5273-8BB3-7451E7F83E95}"/>
                </a:ext>
              </a:extLst>
            </p:cNvPr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>
              <a:extLst>
                <a:ext uri="{FF2B5EF4-FFF2-40B4-BE49-F238E27FC236}">
                  <a16:creationId xmlns:a16="http://schemas.microsoft.com/office/drawing/2014/main" id="{6FAAA4E8-FF3A-AB36-EA70-3EF263F3A850}"/>
                </a:ext>
              </a:extLst>
            </p:cNvPr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1">
            <a:extLst>
              <a:ext uri="{FF2B5EF4-FFF2-40B4-BE49-F238E27FC236}">
                <a16:creationId xmlns:a16="http://schemas.microsoft.com/office/drawing/2014/main" id="{64A974AF-E203-777F-FC16-9D80AFF3032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3" name="Google Shape;543;p31">
            <a:extLst>
              <a:ext uri="{FF2B5EF4-FFF2-40B4-BE49-F238E27FC236}">
                <a16:creationId xmlns:a16="http://schemas.microsoft.com/office/drawing/2014/main" id="{09DFFAE6-AA8C-F2B6-E283-922B6AEEC68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</a:t>
            </a:r>
            <a:r>
              <a:rPr lang="en" sz="1400" dirty="0">
                <a:solidFill>
                  <a:schemeClr val="accent3"/>
                </a:solidFill>
              </a:rPr>
              <a:t>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>
            <a:extLst>
              <a:ext uri="{FF2B5EF4-FFF2-40B4-BE49-F238E27FC236}">
                <a16:creationId xmlns:a16="http://schemas.microsoft.com/office/drawing/2014/main" id="{F18EF46C-6F0F-BF00-729B-67D46C27E06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blocks</a:t>
            </a:r>
            <a:r>
              <a:rPr lang="en" sz="1400" dirty="0">
                <a:solidFill>
                  <a:schemeClr val="accent3"/>
                </a:solidFill>
              </a:rPr>
              <a:t>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>
            <a:extLst>
              <a:ext uri="{FF2B5EF4-FFF2-40B4-BE49-F238E27FC236}">
                <a16:creationId xmlns:a16="http://schemas.microsoft.com/office/drawing/2014/main" id="{88578DD9-FB7A-817D-0AB0-B560C36DC23E}"/>
              </a:ext>
            </a:extLst>
          </p:cNvPr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46" name="Google Shape;546;p31">
              <a:extLst>
                <a:ext uri="{FF2B5EF4-FFF2-40B4-BE49-F238E27FC236}">
                  <a16:creationId xmlns:a16="http://schemas.microsoft.com/office/drawing/2014/main" id="{A4AFD5B9-ED94-F87B-E789-968AC925F897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>
              <a:extLst>
                <a:ext uri="{FF2B5EF4-FFF2-40B4-BE49-F238E27FC236}">
                  <a16:creationId xmlns:a16="http://schemas.microsoft.com/office/drawing/2014/main" id="{03AD4413-6FE1-F605-B5FA-92F2F5E0B537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>
            <a:extLst>
              <a:ext uri="{FF2B5EF4-FFF2-40B4-BE49-F238E27FC236}">
                <a16:creationId xmlns:a16="http://schemas.microsoft.com/office/drawing/2014/main" id="{C6936CF7-7C47-2AB8-D2C6-EFDB82561E5D}"/>
              </a:ext>
            </a:extLst>
          </p:cNvPr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49" name="Google Shape;549;p31">
              <a:extLst>
                <a:ext uri="{FF2B5EF4-FFF2-40B4-BE49-F238E27FC236}">
                  <a16:creationId xmlns:a16="http://schemas.microsoft.com/office/drawing/2014/main" id="{5B4E8FD7-B032-ACAE-9BF0-ED6306ADB9B4}"/>
                </a:ext>
              </a:extLst>
            </p:cNvPr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>
              <a:extLst>
                <a:ext uri="{FF2B5EF4-FFF2-40B4-BE49-F238E27FC236}">
                  <a16:creationId xmlns:a16="http://schemas.microsoft.com/office/drawing/2014/main" id="{DA453403-11F6-B2D8-7208-B9DFD30A80AE}"/>
                </a:ext>
              </a:extLst>
            </p:cNvPr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>
            <a:extLst>
              <a:ext uri="{FF2B5EF4-FFF2-40B4-BE49-F238E27FC236}">
                <a16:creationId xmlns:a16="http://schemas.microsoft.com/office/drawing/2014/main" id="{8868BBA7-292B-AB93-EEE9-9948EAE492BC}"/>
              </a:ext>
            </a:extLst>
          </p:cNvPr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>
              <a:extLst>
                <a:ext uri="{FF2B5EF4-FFF2-40B4-BE49-F238E27FC236}">
                  <a16:creationId xmlns:a16="http://schemas.microsoft.com/office/drawing/2014/main" id="{3C6A32A2-5849-39BE-A985-12E1A57DFE92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>
              <a:extLst>
                <a:ext uri="{FF2B5EF4-FFF2-40B4-BE49-F238E27FC236}">
                  <a16:creationId xmlns:a16="http://schemas.microsoft.com/office/drawing/2014/main" id="{BE9B3274-3723-1189-14A1-5C348C2725D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>
            <a:extLst>
              <a:ext uri="{FF2B5EF4-FFF2-40B4-BE49-F238E27FC236}">
                <a16:creationId xmlns:a16="http://schemas.microsoft.com/office/drawing/2014/main" id="{47C26C85-A7B2-3C02-CDC2-EA3F7A8CADE9}"/>
              </a:ext>
            </a:extLst>
          </p:cNvPr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>
              <a:extLst>
                <a:ext uri="{FF2B5EF4-FFF2-40B4-BE49-F238E27FC236}">
                  <a16:creationId xmlns:a16="http://schemas.microsoft.com/office/drawing/2014/main" id="{5C2AD68E-6B2D-35C0-E542-8A878C9C45B2}"/>
                </a:ext>
              </a:extLst>
            </p:cNvPr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>
              <a:extLst>
                <a:ext uri="{FF2B5EF4-FFF2-40B4-BE49-F238E27FC236}">
                  <a16:creationId xmlns:a16="http://schemas.microsoft.com/office/drawing/2014/main" id="{942F0F3E-B0D3-9E56-C79E-C34C00C2B86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55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ACD36A12-FFBB-CA14-AE15-855196C9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14;p39">
            <a:extLst>
              <a:ext uri="{FF2B5EF4-FFF2-40B4-BE49-F238E27FC236}">
                <a16:creationId xmlns:a16="http://schemas.microsoft.com/office/drawing/2014/main" id="{F5A47893-0379-DB59-53CD-26ED9DE63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‘Picture’</a:t>
            </a:r>
            <a:r>
              <a:rPr lang="en"/>
              <a:t> Is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Worth a Thousand 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" name="Google Shape;815;p39">
            <a:extLst>
              <a:ext uri="{FF2B5EF4-FFF2-40B4-BE49-F238E27FC236}">
                <a16:creationId xmlns:a16="http://schemas.microsoft.com/office/drawing/2014/main" id="{28ACEE1F-EA72-0B60-EBE0-928C6508A1D8}"/>
              </a:ext>
            </a:extLst>
          </p:cNvPr>
          <p:cNvSpPr txBox="1"/>
          <p:nvPr/>
        </p:nvSpPr>
        <p:spPr>
          <a:xfrm>
            <a:off x="710125" y="2395800"/>
            <a:ext cx="506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8" name="Google Shape;816;p39">
            <a:extLst>
              <a:ext uri="{FF2B5EF4-FFF2-40B4-BE49-F238E27FC236}">
                <a16:creationId xmlns:a16="http://schemas.microsoft.com/office/drawing/2014/main" id="{D5305267-8C61-B2DD-A0B2-B7F83BEFB346}"/>
              </a:ext>
            </a:extLst>
          </p:cNvPr>
          <p:cNvCxnSpPr>
            <a:endCxn id="17" idx="0"/>
          </p:cNvCxnSpPr>
          <p:nvPr/>
        </p:nvCxnSpPr>
        <p:spPr>
          <a:xfrm>
            <a:off x="963175" y="1954200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4" descr="Why captchas are getting harder | Vox">
            <a:extLst>
              <a:ext uri="{FF2B5EF4-FFF2-40B4-BE49-F238E27FC236}">
                <a16:creationId xmlns:a16="http://schemas.microsoft.com/office/drawing/2014/main" id="{9E6DA432-69A2-541B-9609-727B1F60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65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 am not a robot! – Beyond">
            <a:extLst>
              <a:ext uri="{FF2B5EF4-FFF2-40B4-BE49-F238E27FC236}">
                <a16:creationId xmlns:a16="http://schemas.microsoft.com/office/drawing/2014/main" id="{CED6DE70-4EE7-3D20-F97C-20548F83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0"/>
            <a:ext cx="5467866" cy="34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4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056F-7DAF-CBD2-7331-6D6AC375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 descr="610+ Sleeping Programmer Stock Photos, Pictures &amp; Royalty-Free Images -  iStock">
            <a:extLst>
              <a:ext uri="{FF2B5EF4-FFF2-40B4-BE49-F238E27FC236}">
                <a16:creationId xmlns:a16="http://schemas.microsoft.com/office/drawing/2014/main" id="{F798384F-8308-BDB5-83DB-E6720DE2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4518"/>
            <a:ext cx="9082545" cy="438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02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Selenium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import selenium 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CS Job Market Overview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python.html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libraries.css</a:t>
            </a:r>
            <a:endParaRPr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7969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919</Words>
  <Application>Microsoft Office PowerPoint</Application>
  <PresentationFormat>On-screen Show (16:9)</PresentationFormat>
  <Paragraphs>243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Fira Code</vt:lpstr>
      <vt:lpstr>Arial</vt:lpstr>
      <vt:lpstr>Programming Language Workshop for Beginners by Slidesgo</vt:lpstr>
      <vt:lpstr>Web Scraping ‘Selenium’ {</vt:lpstr>
      <vt:lpstr>00 {</vt:lpstr>
      <vt:lpstr>01</vt:lpstr>
      <vt:lpstr>01 {</vt:lpstr>
      <vt:lpstr>Variety &lt; /1 &gt; { </vt:lpstr>
      <vt:lpstr> Scalability &lt; /3 &gt; { </vt:lpstr>
      <vt:lpstr>A ‘Picture’ Is { Worth a Thousand Words</vt:lpstr>
      <vt:lpstr>PowerPoint Presentation</vt:lpstr>
      <vt:lpstr>02 {</vt:lpstr>
      <vt:lpstr>Selenium  { </vt:lpstr>
      <vt:lpstr>03 {</vt:lpstr>
      <vt:lpstr>Web driver  { </vt:lpstr>
      <vt:lpstr> Supported Drivers  { </vt:lpstr>
      <vt:lpstr>Steps to get ‘started’! {</vt:lpstr>
      <vt:lpstr>Common Imports  { </vt:lpstr>
      <vt:lpstr>Set up driver  { </vt:lpstr>
      <vt:lpstr>Let’s { Practice; </vt:lpstr>
      <vt:lpstr>PowerPoint Presentation</vt:lpstr>
      <vt:lpstr>PowerPoint Presentation</vt:lpstr>
      <vt:lpstr>PowerPoint Presentation</vt:lpstr>
      <vt:lpstr>PowerPoint Presentation</vt:lpstr>
      <vt:lpstr>find.element() or find.elements()</vt:lpstr>
      <vt:lpstr>04 {</vt:lpstr>
      <vt:lpstr>PowerPoint Presentation</vt:lpstr>
      <vt:lpstr>05 {</vt:lpstr>
      <vt:lpstr>PowerPoint Presentation</vt:lpstr>
      <vt:lpstr>Still getting blocked {  What now?; </vt:lpstr>
      <vt:lpstr> &lt; Masking IP with proxies&gt; { </vt:lpstr>
      <vt:lpstr> &lt; Avoid Patterns&gt; { </vt:lpstr>
      <vt:lpstr>Thanks; {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 Severus</dc:creator>
  <cp:lastModifiedBy>Dos Reis, Gabriel</cp:lastModifiedBy>
  <cp:revision>14</cp:revision>
  <dcterms:modified xsi:type="dcterms:W3CDTF">2024-10-21T23:34:37Z</dcterms:modified>
</cp:coreProperties>
</file>