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64" r:id="rId4"/>
    <p:sldId id="265" r:id="rId5"/>
    <p:sldId id="266" r:id="rId6"/>
    <p:sldId id="268" r:id="rId7"/>
    <p:sldId id="267" r:id="rId8"/>
    <p:sldId id="258" r:id="rId9"/>
    <p:sldId id="261" r:id="rId10"/>
    <p:sldId id="260" r:id="rId11"/>
    <p:sldId id="262" r:id="rId12"/>
    <p:sldId id="25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53D2B-1F9D-3862-9C0A-D4AC977DD832}" v="1" dt="2021-08-11T02:44:14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Zongyao" userId="S::zongyao.lyu@mavs.uta.edu::bdf6ee0e-224f-473d-87c1-df9cd7817d35" providerId="AD" clId="Web-{52A53D2B-1F9D-3862-9C0A-D4AC977DD832}"/>
    <pc:docChg chg="modSld">
      <pc:chgData name="Lyu, Zongyao" userId="S::zongyao.lyu@mavs.uta.edu::bdf6ee0e-224f-473d-87c1-df9cd7817d35" providerId="AD" clId="Web-{52A53D2B-1F9D-3862-9C0A-D4AC977DD832}" dt="2021-08-11T02:44:14.991" v="0"/>
      <pc:docMkLst>
        <pc:docMk/>
      </pc:docMkLst>
      <pc:sldChg chg="addSp">
        <pc:chgData name="Lyu, Zongyao" userId="S::zongyao.lyu@mavs.uta.edu::bdf6ee0e-224f-473d-87c1-df9cd7817d35" providerId="AD" clId="Web-{52A53D2B-1F9D-3862-9C0A-D4AC977DD832}" dt="2021-08-11T02:44:14.991" v="0"/>
        <pc:sldMkLst>
          <pc:docMk/>
          <pc:sldMk cId="1101236377" sldId="265"/>
        </pc:sldMkLst>
        <pc:spChg chg="add">
          <ac:chgData name="Lyu, Zongyao" userId="S::zongyao.lyu@mavs.uta.edu::bdf6ee0e-224f-473d-87c1-df9cd7817d35" providerId="AD" clId="Web-{52A53D2B-1F9D-3862-9C0A-D4AC977DD832}" dt="2021-08-11T02:44:14.991" v="0"/>
          <ac:spMkLst>
            <pc:docMk/>
            <pc:sldMk cId="1101236377" sldId="265"/>
            <ac:spMk id="2" creationId="{DE2101A3-EF55-4D1B-B012-002EF78150B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_102_46C13F6F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_105_8B8322F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_104_9FC058B4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_106_EB3B44F0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_103_F8B4090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6-4759-A4ED-12E47BEAF1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96-4759-A4ED-12E47BEAF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2145983080"/>
        <c:axId val="2145987080"/>
        <c:axId val="0"/>
      </c:bar3DChart>
      <c:catAx>
        <c:axId val="2145983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5987080"/>
        <c:crosses val="autoZero"/>
        <c:auto val="1"/>
        <c:lblAlgn val="ctr"/>
        <c:lblOffset val="100"/>
        <c:noMultiLvlLbl val="0"/>
      </c:catAx>
      <c:valAx>
        <c:axId val="2145987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9830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95039432487601"/>
          <c:y val="3.2819204086924098E-2"/>
          <c:w val="0.77345128412191499"/>
          <c:h val="0.80870050595555099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5-4005-8A6F-B756472CE4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5-4005-8A6F-B756472CE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shape val="box"/>
        <c:axId val="2146039560"/>
        <c:axId val="2146042536"/>
        <c:axId val="0"/>
      </c:bar3DChart>
      <c:catAx>
        <c:axId val="2146039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6042536"/>
        <c:crosses val="autoZero"/>
        <c:auto val="1"/>
        <c:lblAlgn val="ctr"/>
        <c:lblOffset val="100"/>
        <c:noMultiLvlLbl val="0"/>
      </c:catAx>
      <c:valAx>
        <c:axId val="21460425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6039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6D22-4F3C-B737-ADD3A7E3CFB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D22-4F3C-B737-ADD3A7E3CFB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6D22-4F3C-B737-ADD3A7E3CFB9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7-6D22-4F3C-B737-ADD3A7E3CFB9}"/>
              </c:ext>
            </c:extLst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22-4F3C-B737-ADD3A7E3C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depthPercent val="150"/>
      <c:rAngAx val="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E-4A52-B893-77BA830FCC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accent6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E-4A52-B893-77BA830FC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70"/>
        <c:axId val="2071144264"/>
        <c:axId val="2071147240"/>
        <c:axId val="2071150280"/>
      </c:area3DChart>
      <c:catAx>
        <c:axId val="2071144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1147240"/>
        <c:crosses val="autoZero"/>
        <c:auto val="1"/>
        <c:lblAlgn val="ctr"/>
        <c:lblOffset val="100"/>
        <c:noMultiLvlLbl val="1"/>
      </c:catAx>
      <c:valAx>
        <c:axId val="2071147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144264"/>
        <c:crosses val="autoZero"/>
        <c:crossBetween val="midCat"/>
      </c:valAx>
      <c:serAx>
        <c:axId val="2071150280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147240"/>
        <c:crosses val="autoZero"/>
      </c:ser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1</c:v>
                </c:pt>
              </c:strCache>
            </c:strRef>
          </c:tx>
          <c:spPr>
            <a:ln w="88900">
              <a:solidFill>
                <a:schemeClr val="accent6"/>
              </a:solidFill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150</c:v>
                </c:pt>
                <c:pt idx="2">
                  <c:v>130</c:v>
                </c:pt>
                <c:pt idx="3">
                  <c:v>140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A6-4AD8-B6F2-D1D618FFA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 2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  <a:headEnd type="none"/>
              <a:tailEnd type="none"/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120</c:v>
                </c:pt>
                <c:pt idx="1">
                  <c:v>130</c:v>
                </c:pt>
                <c:pt idx="2">
                  <c:v>140</c:v>
                </c:pt>
                <c:pt idx="3">
                  <c:v>150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A6-4AD8-B6F2-D1D618FFA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3</c:v>
                </c:pt>
              </c:strCache>
            </c:strRef>
          </c:tx>
          <c:spPr>
            <a:ln w="889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95</c:v>
                </c:pt>
                <c:pt idx="2">
                  <c:v>120</c:v>
                </c:pt>
                <c:pt idx="3">
                  <c:v>130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A6-4AD8-B6F2-D1D618FFA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4699368"/>
        <c:axId val="-2134696392"/>
      </c:lineChart>
      <c:catAx>
        <c:axId val="-213469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4696392"/>
        <c:crosses val="autoZero"/>
        <c:auto val="1"/>
        <c:lblAlgn val="ctr"/>
        <c:lblOffset val="100"/>
        <c:noMultiLvlLbl val="0"/>
      </c:catAx>
      <c:valAx>
        <c:axId val="-2134696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6993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987" y="3970698"/>
            <a:ext cx="801862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800" b="1">
                <a:latin typeface="Arial"/>
              </a:rP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479" y="5186379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79" y="5496375"/>
            <a:ext cx="600011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My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121" y="4498331"/>
            <a:ext cx="5325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13409F"/>
                </a:solidFill>
                <a:latin typeface="Arial"/>
              </a:rPr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7813" y="5053315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31611378"/>
              </p:ext>
            </p:extLst>
          </p:nvPr>
        </p:nvGraphicFramePr>
        <p:xfrm>
          <a:off x="673504" y="1159056"/>
          <a:ext cx="7442203" cy="4979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268018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85300742"/>
              </p:ext>
            </p:extLst>
          </p:nvPr>
        </p:nvGraphicFramePr>
        <p:xfrm>
          <a:off x="851499" y="505546"/>
          <a:ext cx="7466258" cy="595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394653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58414530"/>
              </p:ext>
            </p:extLst>
          </p:nvPr>
        </p:nvGraphicFramePr>
        <p:xfrm>
          <a:off x="1058362" y="1202682"/>
          <a:ext cx="7081399" cy="474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417254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838"/>
            <a:ext cx="8229600" cy="1143004"/>
          </a:xfrm>
        </p:spPr>
        <p:txBody>
          <a:bodyPr>
            <a:normAutofit/>
          </a:bodyPr>
          <a:lstStyle/>
          <a:p>
            <a:r>
              <a:rPr lang="en-US"/>
              <a:t>Section Title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459" y="3230087"/>
            <a:ext cx="8229600" cy="73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rgbClr val="13409F"/>
                </a:solidFill>
              </a:rPr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45221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38" y="1717469"/>
            <a:ext cx="5464533" cy="3939845"/>
          </a:xfrm>
        </p:spPr>
      </p:pic>
      <p:sp>
        <p:nvSpPr>
          <p:cNvPr id="4" name="TextBox 3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371256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9186" y="1892083"/>
            <a:ext cx="6565569" cy="3906031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nonummy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laoreet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wisi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ad minim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veniam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nostrud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tation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ullamcorper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aliquip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consequat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Duis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iriure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101A3-EF55-4D1B-B012-002EF78150B7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0123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821531"/>
            <a:ext cx="6565570" cy="416307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223701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946"/>
            <a:ext cx="4038600" cy="3931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nonummy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laoreet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wisi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ad minim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veniam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nostrud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tation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ullamcorper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aliquip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consequat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Duis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eum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iriure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  <p:pic>
        <p:nvPicPr>
          <p:cNvPr id="11" name="Picture Placeholder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r="16460"/>
          <a:stretch/>
        </p:blipFill>
        <p:spPr>
          <a:xfrm>
            <a:off x="4759257" y="1631157"/>
            <a:ext cx="3791377" cy="3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6745"/>
            <a:ext cx="4038600" cy="429821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err="1">
                <a:solidFill>
                  <a:srgbClr val="404040"/>
                </a:solidFill>
              </a:rPr>
              <a:t>Lorem</a:t>
            </a:r>
            <a:r>
              <a:rPr lang="en-US" b="1">
                <a:solidFill>
                  <a:srgbClr val="404040"/>
                </a:solidFill>
              </a:rPr>
              <a:t> </a:t>
            </a:r>
            <a:r>
              <a:rPr lang="en-US" b="1" err="1">
                <a:solidFill>
                  <a:srgbClr val="404040"/>
                </a:solidFill>
              </a:rPr>
              <a:t>ipsum</a:t>
            </a:r>
            <a:r>
              <a:rPr lang="en-US" b="1">
                <a:solidFill>
                  <a:srgbClr val="404040"/>
                </a:solidFill>
              </a:rPr>
              <a:t> dolor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err="1">
                <a:solidFill>
                  <a:srgbClr val="404040"/>
                </a:solidFill>
              </a:rPr>
              <a:t>Lorem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ipsum</a:t>
            </a:r>
            <a:r>
              <a:rPr lang="en-US">
                <a:solidFill>
                  <a:srgbClr val="404040"/>
                </a:solidFill>
              </a:rPr>
              <a:t> dolor sit </a:t>
            </a:r>
            <a:r>
              <a:rPr lang="en-US" err="1">
                <a:solidFill>
                  <a:srgbClr val="404040"/>
                </a:solidFill>
              </a:rPr>
              <a:t>amet</a:t>
            </a:r>
            <a:r>
              <a:rPr lang="en-US">
                <a:solidFill>
                  <a:srgbClr val="404040"/>
                </a:solidFill>
              </a:rPr>
              <a:t>, </a:t>
            </a:r>
            <a:r>
              <a:rPr lang="en-US" err="1">
                <a:solidFill>
                  <a:srgbClr val="404040"/>
                </a:solidFill>
              </a:rPr>
              <a:t>consectetuer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adipiscing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elit</a:t>
            </a:r>
            <a:endParaRPr lang="en-US">
              <a:solidFill>
                <a:srgbClr val="404040"/>
              </a:solidFill>
            </a:endParaRP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err="1">
                <a:solidFill>
                  <a:srgbClr val="404040"/>
                </a:solidFill>
              </a:rPr>
              <a:t>Lorem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ipsum</a:t>
            </a:r>
            <a:r>
              <a:rPr lang="en-US">
                <a:solidFill>
                  <a:srgbClr val="404040"/>
                </a:solidFill>
              </a:rPr>
              <a:t> dolor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err="1">
                <a:solidFill>
                  <a:srgbClr val="404040"/>
                </a:solidFill>
              </a:rPr>
              <a:t>Lorem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ipsum</a:t>
            </a:r>
            <a:r>
              <a:rPr lang="en-US">
                <a:solidFill>
                  <a:srgbClr val="404040"/>
                </a:solidFill>
              </a:rPr>
              <a:t> dolor sit </a:t>
            </a:r>
            <a:r>
              <a:rPr lang="en-US" err="1">
                <a:solidFill>
                  <a:srgbClr val="404040"/>
                </a:solidFill>
              </a:rPr>
              <a:t>amet</a:t>
            </a:r>
            <a:r>
              <a:rPr lang="en-US">
                <a:solidFill>
                  <a:srgbClr val="404040"/>
                </a:solidFill>
              </a:rPr>
              <a:t>, </a:t>
            </a:r>
            <a:r>
              <a:rPr lang="en-US" err="1">
                <a:solidFill>
                  <a:srgbClr val="404040"/>
                </a:solidFill>
              </a:rPr>
              <a:t>consectetuer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adipiscing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elit</a:t>
            </a:r>
            <a:endParaRPr lang="en-US">
              <a:solidFill>
                <a:srgbClr val="404040"/>
              </a:solidFill>
            </a:endParaRP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err="1">
                <a:solidFill>
                  <a:srgbClr val="404040"/>
                </a:solidFill>
              </a:rPr>
              <a:t>Lorem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ipsum</a:t>
            </a:r>
            <a:r>
              <a:rPr lang="en-US">
                <a:solidFill>
                  <a:srgbClr val="404040"/>
                </a:solidFill>
              </a:rPr>
              <a:t> dolor sit </a:t>
            </a:r>
            <a:r>
              <a:rPr lang="en-US" err="1">
                <a:solidFill>
                  <a:srgbClr val="404040"/>
                </a:solidFill>
              </a:rPr>
              <a:t>amet</a:t>
            </a:r>
            <a:r>
              <a:rPr lang="en-US">
                <a:solidFill>
                  <a:srgbClr val="404040"/>
                </a:solidFill>
              </a:rPr>
              <a:t>, </a:t>
            </a:r>
            <a:r>
              <a:rPr lang="en-US" err="1">
                <a:solidFill>
                  <a:srgbClr val="404040"/>
                </a:solidFill>
              </a:rPr>
              <a:t>consectetuer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adipiscing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elit</a:t>
            </a:r>
            <a:endParaRPr lang="en-US">
              <a:solidFill>
                <a:srgbClr val="404040"/>
              </a:solidFill>
            </a:endParaRP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err="1">
                <a:solidFill>
                  <a:srgbClr val="404040"/>
                </a:solidFill>
              </a:rPr>
              <a:t>Lorem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ipsum</a:t>
            </a:r>
            <a:r>
              <a:rPr lang="en-US">
                <a:solidFill>
                  <a:srgbClr val="404040"/>
                </a:solidFill>
              </a:rPr>
              <a:t> dolor sit </a:t>
            </a:r>
            <a:r>
              <a:rPr lang="en-US" err="1">
                <a:solidFill>
                  <a:srgbClr val="404040"/>
                </a:solidFill>
              </a:rPr>
              <a:t>amet</a:t>
            </a:r>
            <a:r>
              <a:rPr lang="en-US">
                <a:solidFill>
                  <a:srgbClr val="404040"/>
                </a:solidFill>
              </a:rPr>
              <a:t>, </a:t>
            </a:r>
            <a:r>
              <a:rPr lang="en-US" err="1">
                <a:solidFill>
                  <a:srgbClr val="404040"/>
                </a:solidFill>
              </a:rPr>
              <a:t>consectetuer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adipiscing</a:t>
            </a:r>
            <a:r>
              <a:rPr lang="en-US">
                <a:solidFill>
                  <a:srgbClr val="404040"/>
                </a:solidFill>
              </a:rPr>
              <a:t> </a:t>
            </a:r>
            <a:r>
              <a:rPr lang="en-US" err="1">
                <a:solidFill>
                  <a:srgbClr val="404040"/>
                </a:solidFill>
              </a:rPr>
              <a:t>elit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  <p:pic>
        <p:nvPicPr>
          <p:cNvPr id="11" name="Picture Placeholder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r="16460"/>
          <a:stretch/>
        </p:blipFill>
        <p:spPr>
          <a:xfrm>
            <a:off x="4759257" y="1631157"/>
            <a:ext cx="3791377" cy="3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91123119"/>
              </p:ext>
            </p:extLst>
          </p:nvPr>
        </p:nvGraphicFramePr>
        <p:xfrm>
          <a:off x="841878" y="1109735"/>
          <a:ext cx="7576904" cy="5086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118706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82474456"/>
              </p:ext>
            </p:extLst>
          </p:nvPr>
        </p:nvGraphicFramePr>
        <p:xfrm>
          <a:off x="995822" y="1307021"/>
          <a:ext cx="7355610" cy="4895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Section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76092"/>
                </a:solidFill>
              </a:rPr>
              <a:t>Slide Subhead, if needed</a:t>
            </a:r>
          </a:p>
        </p:txBody>
      </p:sp>
    </p:spTree>
    <p:extLst>
      <p:ext uri="{BB962C8B-B14F-4D97-AF65-F5344CB8AC3E}">
        <p14:creationId xmlns:p14="http://schemas.microsoft.com/office/powerpoint/2010/main" val="234062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revision>1</cp:revision>
  <dcterms:created xsi:type="dcterms:W3CDTF">2013-10-16T17:47:49Z</dcterms:created>
  <dcterms:modified xsi:type="dcterms:W3CDTF">2021-08-11T02:44:15Z</dcterms:modified>
</cp:coreProperties>
</file>