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2918400" cy="438912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ksi, William" userId="S::william.beksi@uta.edu::8c722abb-e98d-49a3-a4bb-d7232158e939" providerId="AD" clId="Web-{BC848472-24CD-5902-9DC2-3196C598298D}"/>
    <pc:docChg chg="modSld">
      <pc:chgData name="Beksi, William" userId="S::william.beksi@uta.edu::8c722abb-e98d-49a3-a4bb-d7232158e939" providerId="AD" clId="Web-{BC848472-24CD-5902-9DC2-3196C598298D}" dt="2019-07-27T18:57:26.891" v="13" actId="1076"/>
      <pc:docMkLst>
        <pc:docMk/>
      </pc:docMkLst>
      <pc:sldChg chg="modSp">
        <pc:chgData name="Beksi, William" userId="S::william.beksi@uta.edu::8c722abb-e98d-49a3-a4bb-d7232158e939" providerId="AD" clId="Web-{BC848472-24CD-5902-9DC2-3196C598298D}" dt="2019-07-27T18:57:26.891" v="13" actId="1076"/>
        <pc:sldMkLst>
          <pc:docMk/>
          <pc:sldMk cId="0" sldId="256"/>
        </pc:sldMkLst>
        <pc:spChg chg="mod">
          <ac:chgData name="Beksi, William" userId="S::william.beksi@uta.edu::8c722abb-e98d-49a3-a4bb-d7232158e939" providerId="AD" clId="Web-{BC848472-24CD-5902-9DC2-3196C598298D}" dt="2019-07-27T18:56:53.448" v="8" actId="1076"/>
          <ac:spMkLst>
            <pc:docMk/>
            <pc:sldMk cId="0" sldId="256"/>
            <ac:spMk id="52" creationId="{00000000-0000-0000-0000-000000000000}"/>
          </ac:spMkLst>
        </pc:spChg>
        <pc:spChg chg="mod">
          <ac:chgData name="Beksi, William" userId="S::william.beksi@uta.edu::8c722abb-e98d-49a3-a4bb-d7232158e939" providerId="AD" clId="Web-{BC848472-24CD-5902-9DC2-3196C598298D}" dt="2019-07-27T18:56:37.088" v="5" actId="107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Beksi, William" userId="S::william.beksi@uta.edu::8c722abb-e98d-49a3-a4bb-d7232158e939" providerId="AD" clId="Web-{BC848472-24CD-5902-9DC2-3196C598298D}" dt="2019-07-27T18:57:26.891" v="13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Beksi, William" userId="S::william.beksi@uta.edu::8c722abb-e98d-49a3-a4bb-d7232158e939" providerId="AD" clId="Web-{BC848472-24CD-5902-9DC2-3196C598298D}" dt="2019-07-27T18:56:23.995" v="3" actId="1076"/>
          <ac:spMkLst>
            <pc:docMk/>
            <pc:sldMk cId="0" sldId="256"/>
            <ac:spMk id="56" creationId="{00000000-0000-0000-0000-000000000000}"/>
          </ac:spMkLst>
        </pc:spChg>
        <pc:spChg chg="mod">
          <ac:chgData name="Beksi, William" userId="S::william.beksi@uta.edu::8c722abb-e98d-49a3-a4bb-d7232158e939" providerId="AD" clId="Web-{BC848472-24CD-5902-9DC2-3196C598298D}" dt="2019-07-27T18:57:12.547" v="11" actId="1076"/>
          <ac:spMkLst>
            <pc:docMk/>
            <pc:sldMk cId="0" sldId="256"/>
            <ac:spMk id="57" creationId="{00000000-0000-0000-0000-000000000000}"/>
          </ac:spMkLst>
        </pc:spChg>
        <pc:spChg chg="mod">
          <ac:chgData name="Beksi, William" userId="S::william.beksi@uta.edu::8c722abb-e98d-49a3-a4bb-d7232158e939" providerId="AD" clId="Web-{BC848472-24CD-5902-9DC2-3196C598298D}" dt="2019-07-27T18:57:20.469" v="12" actId="1076"/>
          <ac:spMkLst>
            <pc:docMk/>
            <pc:sldMk cId="0" sldId="256"/>
            <ac:spMk id="59" creationId="{00000000-0000-0000-0000-000000000000}"/>
          </ac:spMkLst>
        </pc:spChg>
        <pc:spChg chg="mod">
          <ac:chgData name="Beksi, William" userId="S::william.beksi@uta.edu::8c722abb-e98d-49a3-a4bb-d7232158e939" providerId="AD" clId="Web-{BC848472-24CD-5902-9DC2-3196C598298D}" dt="2019-07-27T18:56:09.041" v="0" actId="1076"/>
          <ac:spMkLst>
            <pc:docMk/>
            <pc:sldMk cId="0" sldId="256"/>
            <ac:spMk id="63" creationId="{00000000-0000-0000-0000-000000000000}"/>
          </ac:spMkLst>
        </pc:spChg>
        <pc:spChg chg="mod">
          <ac:chgData name="Beksi, William" userId="S::william.beksi@uta.edu::8c722abb-e98d-49a3-a4bb-d7232158e939" providerId="AD" clId="Web-{BC848472-24CD-5902-9DC2-3196C598298D}" dt="2019-07-27T18:56:46.088" v="7" actId="1076"/>
          <ac:spMkLst>
            <pc:docMk/>
            <pc:sldMk cId="0" sldId="256"/>
            <ac:spMk id="64" creationId="{00000000-0000-0000-0000-000000000000}"/>
          </ac:spMkLst>
        </pc:spChg>
        <pc:spChg chg="mod">
          <ac:chgData name="Beksi, William" userId="S::william.beksi@uta.edu::8c722abb-e98d-49a3-a4bb-d7232158e939" providerId="AD" clId="Web-{BC848472-24CD-5902-9DC2-3196C598298D}" dt="2019-07-27T18:56:58.667" v="9" actId="1076"/>
          <ac:spMkLst>
            <pc:docMk/>
            <pc:sldMk cId="0" sldId="256"/>
            <ac:spMk id="6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26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914400" y="24148800"/>
            <a:ext cx="9715320" cy="355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914400" y="28041120"/>
            <a:ext cx="9715320" cy="355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26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24148800"/>
            <a:ext cx="4740840" cy="355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892840" y="24148800"/>
            <a:ext cx="4740840" cy="355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892840" y="28041120"/>
            <a:ext cx="4740840" cy="355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28041120"/>
            <a:ext cx="4740840" cy="355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26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914400" y="24148800"/>
            <a:ext cx="9715320" cy="745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914400" y="24148800"/>
            <a:ext cx="9715320" cy="745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1101960" y="24148800"/>
            <a:ext cx="9339840" cy="745200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1101960" y="24148800"/>
            <a:ext cx="9339840" cy="745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26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914400" y="24148800"/>
            <a:ext cx="9715320" cy="745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26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4148800"/>
            <a:ext cx="9715320" cy="745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26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4400" y="24148800"/>
            <a:ext cx="4740840" cy="745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892840" y="24148800"/>
            <a:ext cx="4740840" cy="745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26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645920" y="1751040"/>
            <a:ext cx="29626200" cy="33975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26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148800"/>
            <a:ext cx="4740840" cy="355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28041120"/>
            <a:ext cx="4740840" cy="355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892840" y="24148800"/>
            <a:ext cx="4740840" cy="745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26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914400" y="24148800"/>
            <a:ext cx="4740840" cy="745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92840" y="24148800"/>
            <a:ext cx="4740840" cy="355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892840" y="28041120"/>
            <a:ext cx="4740840" cy="355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26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148800"/>
            <a:ext cx="4740840" cy="355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892840" y="24148800"/>
            <a:ext cx="4740840" cy="355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14400" y="28041120"/>
            <a:ext cx="9715320" cy="3554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74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>
            <a:off x="0" y="0"/>
            <a:ext cx="32918040" cy="5486040"/>
          </a:xfrm>
          <a:prstGeom prst="rect">
            <a:avLst/>
          </a:prstGeom>
          <a:solidFill>
            <a:srgbClr val="005BBB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2"/>
          <p:cNvSpPr/>
          <p:nvPr/>
        </p:nvSpPr>
        <p:spPr>
          <a:xfrm>
            <a:off x="0" y="5257800"/>
            <a:ext cx="32918040" cy="26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41382360"/>
            <a:ext cx="32918040" cy="2508480"/>
          </a:xfrm>
          <a:prstGeom prst="rect">
            <a:avLst/>
          </a:prstGeom>
          <a:solidFill>
            <a:srgbClr val="005BBB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21340440" y="41810040"/>
            <a:ext cx="360" cy="1588320"/>
          </a:xfrm>
          <a:prstGeom prst="line">
            <a:avLst/>
          </a:prstGeom>
          <a:ln w="25560">
            <a:solidFill>
              <a:schemeClr val="bg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1"/>
          <p:cNvPicPr/>
          <p:nvPr/>
        </p:nvPicPr>
        <p:blipFill>
          <a:blip r:embed="rId14"/>
          <a:stretch/>
        </p:blipFill>
        <p:spPr>
          <a:xfrm>
            <a:off x="25178400" y="348480"/>
            <a:ext cx="6244200" cy="4745520"/>
          </a:xfrm>
          <a:prstGeom prst="rect">
            <a:avLst/>
          </a:prstGeom>
          <a:ln>
            <a:noFill/>
          </a:ln>
        </p:spPr>
      </p:pic>
      <p:pic>
        <p:nvPicPr>
          <p:cNvPr id="5" name="Picture 2"/>
          <p:cNvPicPr/>
          <p:nvPr/>
        </p:nvPicPr>
        <p:blipFill>
          <a:blip r:embed="rId15"/>
          <a:stretch/>
        </p:blipFill>
        <p:spPr>
          <a:xfrm>
            <a:off x="1398600" y="41869080"/>
            <a:ext cx="17109360" cy="1587960"/>
          </a:xfrm>
          <a:prstGeom prst="rect">
            <a:avLst/>
          </a:prstGeom>
          <a:ln>
            <a:noFill/>
          </a:ln>
        </p:spPr>
      </p:pic>
      <p:sp>
        <p:nvSpPr>
          <p:cNvPr id="6" name="Line 5"/>
          <p:cNvSpPr/>
          <p:nvPr/>
        </p:nvSpPr>
        <p:spPr>
          <a:xfrm>
            <a:off x="11064240" y="6388200"/>
            <a:ext cx="360" cy="34251480"/>
          </a:xfrm>
          <a:prstGeom prst="line">
            <a:avLst/>
          </a:prstGeom>
          <a:ln w="25560">
            <a:solidFill>
              <a:schemeClr val="tx1"/>
            </a:solidFill>
            <a:custDash>
              <a:ds d="400000" sp="300000"/>
            </a:custDash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Line 6"/>
          <p:cNvSpPr/>
          <p:nvPr/>
        </p:nvSpPr>
        <p:spPr>
          <a:xfrm>
            <a:off x="21796560" y="6393600"/>
            <a:ext cx="360" cy="34253640"/>
          </a:xfrm>
          <a:prstGeom prst="line">
            <a:avLst/>
          </a:prstGeom>
          <a:ln w="25560">
            <a:solidFill>
              <a:schemeClr val="tx1"/>
            </a:solidFill>
            <a:custDash>
              <a:ds d="400000" sp="300000"/>
            </a:custDash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914400" y="24148800"/>
            <a:ext cx="9715320" cy="7452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914400" y="33162120"/>
            <a:ext cx="9715320" cy="7452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914400" y="6515280"/>
            <a:ext cx="9715320" cy="1639908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33720" lvl="3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0" lvl="4" indent="-456840">
              <a:lnSpc>
                <a:spcPct val="100000"/>
              </a:lnSpc>
              <a:buClr>
                <a:srgbClr val="245EAC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11544480" y="6515280"/>
            <a:ext cx="9817920" cy="201873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33720" lvl="3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0" lvl="4" indent="-456840">
              <a:lnSpc>
                <a:spcPct val="100000"/>
              </a:lnSpc>
              <a:buClr>
                <a:srgbClr val="245EAC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11"/>
          <p:cNvSpPr>
            <a:spLocks noGrp="1"/>
          </p:cNvSpPr>
          <p:nvPr>
            <p:ph type="body"/>
          </p:nvPr>
        </p:nvSpPr>
        <p:spPr>
          <a:xfrm>
            <a:off x="11544480" y="34351560"/>
            <a:ext cx="9771120" cy="6262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33720" lvl="3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0" lvl="4" indent="-456840">
              <a:lnSpc>
                <a:spcPct val="100000"/>
              </a:lnSpc>
              <a:buClr>
                <a:srgbClr val="245EAC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2"/>
          <p:cNvSpPr>
            <a:spLocks noGrp="1"/>
          </p:cNvSpPr>
          <p:nvPr>
            <p:ph type="body"/>
          </p:nvPr>
        </p:nvSpPr>
        <p:spPr>
          <a:xfrm>
            <a:off x="11544480" y="27304920"/>
            <a:ext cx="9771120" cy="640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33720" lvl="3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0" lvl="4" indent="-456840">
              <a:lnSpc>
                <a:spcPct val="100000"/>
              </a:lnSpc>
              <a:buClr>
                <a:srgbClr val="245EAC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13"/>
          <p:cNvSpPr>
            <a:spLocks noGrp="1"/>
          </p:cNvSpPr>
          <p:nvPr>
            <p:ph type="body"/>
          </p:nvPr>
        </p:nvSpPr>
        <p:spPr>
          <a:xfrm>
            <a:off x="22277880" y="18649800"/>
            <a:ext cx="9797760" cy="7452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26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5" name="PlaceHolder 14"/>
          <p:cNvSpPr>
            <a:spLocks noGrp="1"/>
          </p:cNvSpPr>
          <p:nvPr>
            <p:ph type="body"/>
          </p:nvPr>
        </p:nvSpPr>
        <p:spPr>
          <a:xfrm>
            <a:off x="22277880" y="6515280"/>
            <a:ext cx="9797760" cy="1130148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33720" lvl="3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0" lvl="4" indent="-456840">
              <a:lnSpc>
                <a:spcPct val="100000"/>
              </a:lnSpc>
              <a:buClr>
                <a:srgbClr val="245EAC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15"/>
          <p:cNvSpPr>
            <a:spLocks noGrp="1"/>
          </p:cNvSpPr>
          <p:nvPr>
            <p:ph type="body"/>
          </p:nvPr>
        </p:nvSpPr>
        <p:spPr>
          <a:xfrm>
            <a:off x="22277880" y="26935200"/>
            <a:ext cx="9763920" cy="136789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33720" lvl="3" indent="-304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0" lvl="4" indent="-456840">
              <a:lnSpc>
                <a:spcPct val="100000"/>
              </a:lnSpc>
              <a:buClr>
                <a:srgbClr val="245EAC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46080" y="1165320"/>
            <a:ext cx="24332040" cy="19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80" rIns="91080"/>
          <a:lstStyle/>
          <a:p>
            <a:pPr>
              <a:lnSpc>
                <a:spcPct val="100000"/>
              </a:lnSpc>
            </a:pPr>
            <a:r>
              <a:rPr lang="en-US" sz="7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Title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Firstname Lastname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Line 2"/>
          <p:cNvSpPr/>
          <p:nvPr/>
        </p:nvSpPr>
        <p:spPr>
          <a:xfrm>
            <a:off x="395611" y="13058630"/>
            <a:ext cx="9784080" cy="360"/>
          </a:xfrm>
          <a:prstGeom prst="line">
            <a:avLst/>
          </a:prstGeom>
          <a:ln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11495520" y="8842320"/>
            <a:ext cx="9784080" cy="130896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4800" b="1" strike="noStrike" spc="-1">
                <a:solidFill>
                  <a:srgbClr val="005BB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Statement</a:t>
            </a: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Line 4"/>
          <p:cNvSpPr/>
          <p:nvPr/>
        </p:nvSpPr>
        <p:spPr>
          <a:xfrm>
            <a:off x="21764763" y="16298640"/>
            <a:ext cx="9207360" cy="360"/>
          </a:xfrm>
          <a:prstGeom prst="line">
            <a:avLst/>
          </a:prstGeom>
          <a:ln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Line 5"/>
          <p:cNvSpPr/>
          <p:nvPr/>
        </p:nvSpPr>
        <p:spPr>
          <a:xfrm>
            <a:off x="21626251" y="35489782"/>
            <a:ext cx="9157680" cy="360"/>
          </a:xfrm>
          <a:prstGeom prst="line">
            <a:avLst/>
          </a:prstGeom>
          <a:ln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22343760" y="16530393"/>
            <a:ext cx="9791280" cy="19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05BB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Experimental 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7"/>
          <p:cNvSpPr/>
          <p:nvPr/>
        </p:nvSpPr>
        <p:spPr>
          <a:xfrm>
            <a:off x="11060348" y="24661255"/>
            <a:ext cx="9162720" cy="360"/>
          </a:xfrm>
          <a:prstGeom prst="line">
            <a:avLst/>
          </a:prstGeom>
          <a:ln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8"/>
          <p:cNvSpPr/>
          <p:nvPr/>
        </p:nvSpPr>
        <p:spPr>
          <a:xfrm>
            <a:off x="914400" y="30634920"/>
            <a:ext cx="9829440" cy="1551960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1623"/>
              </a:lnSpc>
            </a:pPr>
            <a:r>
              <a:rPr lang="en-US" sz="4800" b="1" strike="noStrike" spc="-1">
                <a:solidFill>
                  <a:srgbClr val="005BB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Literature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623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Line 9"/>
          <p:cNvSpPr/>
          <p:nvPr/>
        </p:nvSpPr>
        <p:spPr>
          <a:xfrm>
            <a:off x="270603" y="29958635"/>
            <a:ext cx="9706680" cy="360"/>
          </a:xfrm>
          <a:prstGeom prst="line">
            <a:avLst/>
          </a:prstGeom>
          <a:ln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0"/>
          <p:cNvSpPr/>
          <p:nvPr/>
        </p:nvSpPr>
        <p:spPr>
          <a:xfrm>
            <a:off x="21733200" y="41853240"/>
            <a:ext cx="10575000" cy="1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Department of Computer Science and Engineering
College of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uta.edu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1"/>
          <p:cNvSpPr/>
          <p:nvPr/>
        </p:nvSpPr>
        <p:spPr>
          <a:xfrm>
            <a:off x="1107720" y="6527520"/>
            <a:ext cx="9829440" cy="168516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1623"/>
              </a:lnSpc>
            </a:pPr>
            <a:r>
              <a:rPr lang="en-US" sz="4800" b="1" strike="noStrike" spc="-1">
                <a:solidFill>
                  <a:srgbClr val="005BB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Goal/Problem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976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2"/>
          <p:cNvSpPr/>
          <p:nvPr/>
        </p:nvSpPr>
        <p:spPr>
          <a:xfrm>
            <a:off x="974160" y="13582800"/>
            <a:ext cx="9829440" cy="165888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1623"/>
              </a:lnSpc>
            </a:pPr>
            <a:r>
              <a:rPr lang="en-US" sz="4800" b="1" strike="noStrike" spc="-1">
                <a:solidFill>
                  <a:srgbClr val="005BB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13"/>
          <p:cNvSpPr/>
          <p:nvPr/>
        </p:nvSpPr>
        <p:spPr>
          <a:xfrm>
            <a:off x="22248360" y="36154275"/>
            <a:ext cx="9737280" cy="145656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1341"/>
              </a:lnSpc>
            </a:pPr>
            <a:r>
              <a:rPr lang="en-US" sz="4800" b="1" strike="noStrike" spc="-1">
                <a:solidFill>
                  <a:srgbClr val="005BB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341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Line 14"/>
          <p:cNvSpPr/>
          <p:nvPr/>
        </p:nvSpPr>
        <p:spPr>
          <a:xfrm>
            <a:off x="10937044" y="8847633"/>
            <a:ext cx="9784080" cy="360"/>
          </a:xfrm>
          <a:prstGeom prst="line">
            <a:avLst/>
          </a:prstGeom>
          <a:ln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15"/>
          <p:cNvSpPr/>
          <p:nvPr/>
        </p:nvSpPr>
        <p:spPr>
          <a:xfrm>
            <a:off x="11584353" y="25227554"/>
            <a:ext cx="9784080" cy="155196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1623"/>
              </a:lnSpc>
            </a:pPr>
            <a:r>
              <a:rPr lang="en-US" sz="4800" b="1" strike="noStrike" spc="-1">
                <a:solidFill>
                  <a:srgbClr val="005BB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Solution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623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2891</TotalTime>
  <Words>1121</Words>
  <Application>Microsoft Office PowerPoint</Application>
  <PresentationFormat>Custom</PresentationFormat>
  <Paragraphs>23</Paragraphs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© 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Research Poster Template</dc:title>
  <dc:subject/>
  <dc:creator/>
  <dc:description/>
  <cp:lastModifiedBy/>
  <cp:revision>75</cp:revision>
  <cp:lastPrinted>2016-09-29T19:48:31Z</cp:lastPrinted>
  <dcterms:created xsi:type="dcterms:W3CDTF">2016-09-29T18:43:16Z</dcterms:created>
  <dcterms:modified xsi:type="dcterms:W3CDTF">2019-07-27T18:57:27Z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© University at Buffalo</vt:lpwstr>
  </property>
  <property fmtid="{D5CDD505-2E9C-101B-9397-08002B2CF9AE}" pid="4" name="HiddenSlides">
    <vt:i4>0</vt:i4>
  </property>
  <property fmtid="{D5CDD505-2E9C-101B-9397-08002B2CF9AE}" pid="5" name="HyperlinkBase">
    <vt:lpwstr>www.buffalo.edu/brand</vt:lpwstr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Custom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</vt:i4>
  </property>
</Properties>
</file>