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194560" y="1313280"/>
            <a:ext cx="39501720" cy="5496840"/>
          </a:xfrm>
          <a:prstGeom prst="rect">
            <a:avLst/>
          </a:prstGeom>
        </p:spPr>
        <p:txBody>
          <a:bodyPr lIns="0" rIns="0" tIns="0" bIns="0" anchor="ctr"/>
          <a:p>
            <a:endParaRPr b="0" lang="en-US" sz="8600" spc="-1" strike="noStrike">
              <a:solidFill>
                <a:srgbClr val="000000"/>
              </a:solidFill>
              <a:latin typeface="Calibri"/>
            </a:endParaRPr>
          </a:p>
        </p:txBody>
      </p:sp>
      <p:sp>
        <p:nvSpPr>
          <p:cNvPr id="46" name="PlaceHolder 2"/>
          <p:cNvSpPr>
            <a:spLocks noGrp="1"/>
          </p:cNvSpPr>
          <p:nvPr>
            <p:ph type="body"/>
          </p:nvPr>
        </p:nvSpPr>
        <p:spPr>
          <a:xfrm>
            <a:off x="459720" y="5829840"/>
            <a:ext cx="10056600" cy="9325080"/>
          </a:xfrm>
          <a:prstGeom prst="rect">
            <a:avLst/>
          </a:prstGeom>
        </p:spPr>
        <p:txBody>
          <a:bodyPr lIns="0" rIns="0" tIns="0" bIns="0">
            <a:normAutofit/>
          </a:bodyPr>
          <a:p>
            <a:endParaRPr b="0" lang="en-US" sz="15400" spc="-1" strike="noStrike">
              <a:solidFill>
                <a:srgbClr val="000000"/>
              </a:solidFill>
              <a:latin typeface="Calibri"/>
            </a:endParaRPr>
          </a:p>
        </p:txBody>
      </p:sp>
      <p:sp>
        <p:nvSpPr>
          <p:cNvPr id="47" name="PlaceHolder 3"/>
          <p:cNvSpPr>
            <a:spLocks noGrp="1"/>
          </p:cNvSpPr>
          <p:nvPr>
            <p:ph type="body"/>
          </p:nvPr>
        </p:nvSpPr>
        <p:spPr>
          <a:xfrm>
            <a:off x="459720" y="16041240"/>
            <a:ext cx="10056600" cy="932508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194560" y="1313280"/>
            <a:ext cx="39501720" cy="5496840"/>
          </a:xfrm>
          <a:prstGeom prst="rect">
            <a:avLst/>
          </a:prstGeom>
        </p:spPr>
        <p:txBody>
          <a:bodyPr lIns="0" rIns="0" tIns="0" bIns="0" anchor="ctr"/>
          <a:p>
            <a:endParaRPr b="0" lang="en-US" sz="8600" spc="-1" strike="noStrike">
              <a:solidFill>
                <a:srgbClr val="000000"/>
              </a:solidFill>
              <a:latin typeface="Calibri"/>
            </a:endParaRPr>
          </a:p>
        </p:txBody>
      </p:sp>
      <p:sp>
        <p:nvSpPr>
          <p:cNvPr id="49" name="PlaceHolder 2"/>
          <p:cNvSpPr>
            <a:spLocks noGrp="1"/>
          </p:cNvSpPr>
          <p:nvPr>
            <p:ph type="body"/>
          </p:nvPr>
        </p:nvSpPr>
        <p:spPr>
          <a:xfrm>
            <a:off x="459720" y="5829840"/>
            <a:ext cx="4907520" cy="9325080"/>
          </a:xfrm>
          <a:prstGeom prst="rect">
            <a:avLst/>
          </a:prstGeom>
        </p:spPr>
        <p:txBody>
          <a:bodyPr lIns="0" rIns="0" tIns="0" bIns="0">
            <a:normAutofit/>
          </a:bodyPr>
          <a:p>
            <a:endParaRPr b="0" lang="en-US" sz="15400" spc="-1" strike="noStrike">
              <a:solidFill>
                <a:srgbClr val="000000"/>
              </a:solidFill>
              <a:latin typeface="Calibri"/>
            </a:endParaRPr>
          </a:p>
        </p:txBody>
      </p:sp>
      <p:sp>
        <p:nvSpPr>
          <p:cNvPr id="50" name="PlaceHolder 3"/>
          <p:cNvSpPr>
            <a:spLocks noGrp="1"/>
          </p:cNvSpPr>
          <p:nvPr>
            <p:ph type="body"/>
          </p:nvPr>
        </p:nvSpPr>
        <p:spPr>
          <a:xfrm>
            <a:off x="5613120" y="5829840"/>
            <a:ext cx="4907520" cy="9325080"/>
          </a:xfrm>
          <a:prstGeom prst="rect">
            <a:avLst/>
          </a:prstGeom>
        </p:spPr>
        <p:txBody>
          <a:bodyPr lIns="0" rIns="0" tIns="0" bIns="0">
            <a:normAutofit/>
          </a:bodyPr>
          <a:p>
            <a:endParaRPr b="0" lang="en-US" sz="15400" spc="-1" strike="noStrike">
              <a:solidFill>
                <a:srgbClr val="000000"/>
              </a:solidFill>
              <a:latin typeface="Calibri"/>
            </a:endParaRPr>
          </a:p>
        </p:txBody>
      </p:sp>
      <p:sp>
        <p:nvSpPr>
          <p:cNvPr id="51" name="PlaceHolder 4"/>
          <p:cNvSpPr>
            <a:spLocks noGrp="1"/>
          </p:cNvSpPr>
          <p:nvPr>
            <p:ph type="body"/>
          </p:nvPr>
        </p:nvSpPr>
        <p:spPr>
          <a:xfrm>
            <a:off x="459720" y="16041240"/>
            <a:ext cx="4907520" cy="9325080"/>
          </a:xfrm>
          <a:prstGeom prst="rect">
            <a:avLst/>
          </a:prstGeom>
        </p:spPr>
        <p:txBody>
          <a:bodyPr lIns="0" rIns="0" tIns="0" bIns="0">
            <a:normAutofit/>
          </a:bodyPr>
          <a:p>
            <a:endParaRPr b="0" lang="en-US" sz="15400" spc="-1" strike="noStrike">
              <a:solidFill>
                <a:srgbClr val="000000"/>
              </a:solidFill>
              <a:latin typeface="Calibri"/>
            </a:endParaRPr>
          </a:p>
        </p:txBody>
      </p:sp>
      <p:sp>
        <p:nvSpPr>
          <p:cNvPr id="52" name="PlaceHolder 5"/>
          <p:cNvSpPr>
            <a:spLocks noGrp="1"/>
          </p:cNvSpPr>
          <p:nvPr>
            <p:ph type="body"/>
          </p:nvPr>
        </p:nvSpPr>
        <p:spPr>
          <a:xfrm>
            <a:off x="5613120" y="16041240"/>
            <a:ext cx="4907520" cy="932508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194560" y="1313280"/>
            <a:ext cx="39501720" cy="5496840"/>
          </a:xfrm>
          <a:prstGeom prst="rect">
            <a:avLst/>
          </a:prstGeom>
        </p:spPr>
        <p:txBody>
          <a:bodyPr lIns="0" rIns="0" tIns="0" bIns="0" anchor="ctr"/>
          <a:p>
            <a:endParaRPr b="0" lang="en-US" sz="8600" spc="-1" strike="noStrike">
              <a:solidFill>
                <a:srgbClr val="000000"/>
              </a:solidFill>
              <a:latin typeface="Calibri"/>
            </a:endParaRPr>
          </a:p>
        </p:txBody>
      </p:sp>
      <p:sp>
        <p:nvSpPr>
          <p:cNvPr id="54" name="PlaceHolder 2"/>
          <p:cNvSpPr>
            <a:spLocks noGrp="1"/>
          </p:cNvSpPr>
          <p:nvPr>
            <p:ph type="body"/>
          </p:nvPr>
        </p:nvSpPr>
        <p:spPr>
          <a:xfrm>
            <a:off x="459720" y="5829840"/>
            <a:ext cx="3237840" cy="9325080"/>
          </a:xfrm>
          <a:prstGeom prst="rect">
            <a:avLst/>
          </a:prstGeom>
        </p:spPr>
        <p:txBody>
          <a:bodyPr lIns="0" rIns="0" tIns="0" bIns="0">
            <a:normAutofit/>
          </a:bodyPr>
          <a:p>
            <a:endParaRPr b="0" lang="en-US" sz="15400" spc="-1" strike="noStrike">
              <a:solidFill>
                <a:srgbClr val="000000"/>
              </a:solidFill>
              <a:latin typeface="Calibri"/>
            </a:endParaRPr>
          </a:p>
        </p:txBody>
      </p:sp>
      <p:sp>
        <p:nvSpPr>
          <p:cNvPr id="55" name="PlaceHolder 3"/>
          <p:cNvSpPr>
            <a:spLocks noGrp="1"/>
          </p:cNvSpPr>
          <p:nvPr>
            <p:ph type="body"/>
          </p:nvPr>
        </p:nvSpPr>
        <p:spPr>
          <a:xfrm>
            <a:off x="3859920" y="5829840"/>
            <a:ext cx="3237840" cy="9325080"/>
          </a:xfrm>
          <a:prstGeom prst="rect">
            <a:avLst/>
          </a:prstGeom>
        </p:spPr>
        <p:txBody>
          <a:bodyPr lIns="0" rIns="0" tIns="0" bIns="0">
            <a:normAutofit/>
          </a:bodyPr>
          <a:p>
            <a:endParaRPr b="0" lang="en-US" sz="15400" spc="-1" strike="noStrike">
              <a:solidFill>
                <a:srgbClr val="000000"/>
              </a:solidFill>
              <a:latin typeface="Calibri"/>
            </a:endParaRPr>
          </a:p>
        </p:txBody>
      </p:sp>
      <p:sp>
        <p:nvSpPr>
          <p:cNvPr id="56" name="PlaceHolder 4"/>
          <p:cNvSpPr>
            <a:spLocks noGrp="1"/>
          </p:cNvSpPr>
          <p:nvPr>
            <p:ph type="body"/>
          </p:nvPr>
        </p:nvSpPr>
        <p:spPr>
          <a:xfrm>
            <a:off x="7260120" y="5829840"/>
            <a:ext cx="3237840" cy="9325080"/>
          </a:xfrm>
          <a:prstGeom prst="rect">
            <a:avLst/>
          </a:prstGeom>
        </p:spPr>
        <p:txBody>
          <a:bodyPr lIns="0" rIns="0" tIns="0" bIns="0">
            <a:normAutofit/>
          </a:bodyPr>
          <a:p>
            <a:endParaRPr b="0" lang="en-US" sz="15400" spc="-1" strike="noStrike">
              <a:solidFill>
                <a:srgbClr val="000000"/>
              </a:solidFill>
              <a:latin typeface="Calibri"/>
            </a:endParaRPr>
          </a:p>
        </p:txBody>
      </p:sp>
      <p:sp>
        <p:nvSpPr>
          <p:cNvPr id="57" name="PlaceHolder 5"/>
          <p:cNvSpPr>
            <a:spLocks noGrp="1"/>
          </p:cNvSpPr>
          <p:nvPr>
            <p:ph type="body"/>
          </p:nvPr>
        </p:nvSpPr>
        <p:spPr>
          <a:xfrm>
            <a:off x="459720" y="16041240"/>
            <a:ext cx="3237840" cy="9325080"/>
          </a:xfrm>
          <a:prstGeom prst="rect">
            <a:avLst/>
          </a:prstGeom>
        </p:spPr>
        <p:txBody>
          <a:bodyPr lIns="0" rIns="0" tIns="0" bIns="0">
            <a:normAutofit/>
          </a:bodyPr>
          <a:p>
            <a:endParaRPr b="0" lang="en-US" sz="15400" spc="-1" strike="noStrike">
              <a:solidFill>
                <a:srgbClr val="000000"/>
              </a:solidFill>
              <a:latin typeface="Calibri"/>
            </a:endParaRPr>
          </a:p>
        </p:txBody>
      </p:sp>
      <p:sp>
        <p:nvSpPr>
          <p:cNvPr id="58" name="PlaceHolder 6"/>
          <p:cNvSpPr>
            <a:spLocks noGrp="1"/>
          </p:cNvSpPr>
          <p:nvPr>
            <p:ph type="body"/>
          </p:nvPr>
        </p:nvSpPr>
        <p:spPr>
          <a:xfrm>
            <a:off x="3859920" y="16041240"/>
            <a:ext cx="3237840" cy="9325080"/>
          </a:xfrm>
          <a:prstGeom prst="rect">
            <a:avLst/>
          </a:prstGeom>
        </p:spPr>
        <p:txBody>
          <a:bodyPr lIns="0" rIns="0" tIns="0" bIns="0">
            <a:normAutofit/>
          </a:bodyPr>
          <a:p>
            <a:endParaRPr b="0" lang="en-US" sz="15400" spc="-1" strike="noStrike">
              <a:solidFill>
                <a:srgbClr val="000000"/>
              </a:solidFill>
              <a:latin typeface="Calibri"/>
            </a:endParaRPr>
          </a:p>
        </p:txBody>
      </p:sp>
      <p:sp>
        <p:nvSpPr>
          <p:cNvPr id="59" name="PlaceHolder 7"/>
          <p:cNvSpPr>
            <a:spLocks noGrp="1"/>
          </p:cNvSpPr>
          <p:nvPr>
            <p:ph type="body"/>
          </p:nvPr>
        </p:nvSpPr>
        <p:spPr>
          <a:xfrm>
            <a:off x="7260120" y="16041240"/>
            <a:ext cx="3237840" cy="932508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1720" cy="5496840"/>
          </a:xfrm>
          <a:prstGeom prst="rect">
            <a:avLst/>
          </a:prstGeom>
        </p:spPr>
        <p:txBody>
          <a:bodyPr lIns="0" rIns="0" tIns="0" bIns="0" anchor="ctr"/>
          <a:p>
            <a:endParaRPr b="0" lang="en-US" sz="8600" spc="-1" strike="noStrike">
              <a:solidFill>
                <a:srgbClr val="000000"/>
              </a:solidFill>
              <a:latin typeface="Calibri"/>
            </a:endParaRPr>
          </a:p>
        </p:txBody>
      </p:sp>
      <p:sp>
        <p:nvSpPr>
          <p:cNvPr id="25" name="PlaceHolder 2"/>
          <p:cNvSpPr>
            <a:spLocks noGrp="1"/>
          </p:cNvSpPr>
          <p:nvPr>
            <p:ph type="subTitle"/>
          </p:nvPr>
        </p:nvSpPr>
        <p:spPr>
          <a:xfrm>
            <a:off x="459720" y="5829840"/>
            <a:ext cx="10056600" cy="19549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720" cy="5496840"/>
          </a:xfrm>
          <a:prstGeom prst="rect">
            <a:avLst/>
          </a:prstGeom>
        </p:spPr>
        <p:txBody>
          <a:bodyPr lIns="0" rIns="0" tIns="0" bIns="0" anchor="ctr"/>
          <a:p>
            <a:endParaRPr b="0" lang="en-US" sz="8600" spc="-1" strike="noStrike">
              <a:solidFill>
                <a:srgbClr val="000000"/>
              </a:solidFill>
              <a:latin typeface="Calibri"/>
            </a:endParaRPr>
          </a:p>
        </p:txBody>
      </p:sp>
      <p:sp>
        <p:nvSpPr>
          <p:cNvPr id="27" name="PlaceHolder 2"/>
          <p:cNvSpPr>
            <a:spLocks noGrp="1"/>
          </p:cNvSpPr>
          <p:nvPr>
            <p:ph type="body"/>
          </p:nvPr>
        </p:nvSpPr>
        <p:spPr>
          <a:xfrm>
            <a:off x="459720" y="5829840"/>
            <a:ext cx="10056600" cy="1954980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94560" y="1313280"/>
            <a:ext cx="39501720" cy="5496840"/>
          </a:xfrm>
          <a:prstGeom prst="rect">
            <a:avLst/>
          </a:prstGeom>
        </p:spPr>
        <p:txBody>
          <a:bodyPr lIns="0" rIns="0" tIns="0" bIns="0" anchor="ctr"/>
          <a:p>
            <a:endParaRPr b="0" lang="en-US" sz="8600" spc="-1" strike="noStrike">
              <a:solidFill>
                <a:srgbClr val="000000"/>
              </a:solidFill>
              <a:latin typeface="Calibri"/>
            </a:endParaRPr>
          </a:p>
        </p:txBody>
      </p:sp>
      <p:sp>
        <p:nvSpPr>
          <p:cNvPr id="29" name="PlaceHolder 2"/>
          <p:cNvSpPr>
            <a:spLocks noGrp="1"/>
          </p:cNvSpPr>
          <p:nvPr>
            <p:ph type="body"/>
          </p:nvPr>
        </p:nvSpPr>
        <p:spPr>
          <a:xfrm>
            <a:off x="459720" y="5829840"/>
            <a:ext cx="4907520" cy="19549800"/>
          </a:xfrm>
          <a:prstGeom prst="rect">
            <a:avLst/>
          </a:prstGeom>
        </p:spPr>
        <p:txBody>
          <a:bodyPr lIns="0" rIns="0" tIns="0" bIns="0">
            <a:normAutofit/>
          </a:bodyPr>
          <a:p>
            <a:endParaRPr b="0" lang="en-US" sz="15400" spc="-1" strike="noStrike">
              <a:solidFill>
                <a:srgbClr val="000000"/>
              </a:solidFill>
              <a:latin typeface="Calibri"/>
            </a:endParaRPr>
          </a:p>
        </p:txBody>
      </p:sp>
      <p:sp>
        <p:nvSpPr>
          <p:cNvPr id="30" name="PlaceHolder 3"/>
          <p:cNvSpPr>
            <a:spLocks noGrp="1"/>
          </p:cNvSpPr>
          <p:nvPr>
            <p:ph type="body"/>
          </p:nvPr>
        </p:nvSpPr>
        <p:spPr>
          <a:xfrm>
            <a:off x="5613120" y="5829840"/>
            <a:ext cx="4907520" cy="1954980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2194560" y="1313280"/>
            <a:ext cx="39501720" cy="5496840"/>
          </a:xfrm>
          <a:prstGeom prst="rect">
            <a:avLst/>
          </a:prstGeom>
        </p:spPr>
        <p:txBody>
          <a:bodyPr lIns="0" rIns="0" tIns="0" bIns="0" anchor="ctr"/>
          <a:p>
            <a:endParaRPr b="0" lang="en-US" sz="86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94560" y="1313280"/>
            <a:ext cx="39501720" cy="5496840"/>
          </a:xfrm>
          <a:prstGeom prst="rect">
            <a:avLst/>
          </a:prstGeom>
        </p:spPr>
        <p:txBody>
          <a:bodyPr lIns="0" rIns="0" tIns="0" bIns="0" anchor="ctr"/>
          <a:p>
            <a:endParaRPr b="0" lang="en-US" sz="8600" spc="-1" strike="noStrike">
              <a:solidFill>
                <a:srgbClr val="000000"/>
              </a:solidFill>
              <a:latin typeface="Calibri"/>
            </a:endParaRPr>
          </a:p>
        </p:txBody>
      </p:sp>
      <p:sp>
        <p:nvSpPr>
          <p:cNvPr id="34" name="PlaceHolder 2"/>
          <p:cNvSpPr>
            <a:spLocks noGrp="1"/>
          </p:cNvSpPr>
          <p:nvPr>
            <p:ph type="body"/>
          </p:nvPr>
        </p:nvSpPr>
        <p:spPr>
          <a:xfrm>
            <a:off x="459720" y="5829840"/>
            <a:ext cx="4907520" cy="9325080"/>
          </a:xfrm>
          <a:prstGeom prst="rect">
            <a:avLst/>
          </a:prstGeom>
        </p:spPr>
        <p:txBody>
          <a:bodyPr lIns="0" rIns="0" tIns="0" bIns="0">
            <a:normAutofit/>
          </a:bodyPr>
          <a:p>
            <a:endParaRPr b="0" lang="en-US" sz="15400" spc="-1" strike="noStrike">
              <a:solidFill>
                <a:srgbClr val="000000"/>
              </a:solidFill>
              <a:latin typeface="Calibri"/>
            </a:endParaRPr>
          </a:p>
        </p:txBody>
      </p:sp>
      <p:sp>
        <p:nvSpPr>
          <p:cNvPr id="35" name="PlaceHolder 3"/>
          <p:cNvSpPr>
            <a:spLocks noGrp="1"/>
          </p:cNvSpPr>
          <p:nvPr>
            <p:ph type="body"/>
          </p:nvPr>
        </p:nvSpPr>
        <p:spPr>
          <a:xfrm>
            <a:off x="5613120" y="5829840"/>
            <a:ext cx="4907520" cy="19549800"/>
          </a:xfrm>
          <a:prstGeom prst="rect">
            <a:avLst/>
          </a:prstGeom>
        </p:spPr>
        <p:txBody>
          <a:bodyPr lIns="0" rIns="0" tIns="0" bIns="0">
            <a:normAutofit/>
          </a:bodyPr>
          <a:p>
            <a:endParaRPr b="0" lang="en-US" sz="15400" spc="-1" strike="noStrike">
              <a:solidFill>
                <a:srgbClr val="000000"/>
              </a:solidFill>
              <a:latin typeface="Calibri"/>
            </a:endParaRPr>
          </a:p>
        </p:txBody>
      </p:sp>
      <p:sp>
        <p:nvSpPr>
          <p:cNvPr id="36" name="PlaceHolder 4"/>
          <p:cNvSpPr>
            <a:spLocks noGrp="1"/>
          </p:cNvSpPr>
          <p:nvPr>
            <p:ph type="body"/>
          </p:nvPr>
        </p:nvSpPr>
        <p:spPr>
          <a:xfrm>
            <a:off x="459720" y="16041240"/>
            <a:ext cx="4907520" cy="932508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194560" y="1313280"/>
            <a:ext cx="39501720" cy="5496840"/>
          </a:xfrm>
          <a:prstGeom prst="rect">
            <a:avLst/>
          </a:prstGeom>
        </p:spPr>
        <p:txBody>
          <a:bodyPr lIns="0" rIns="0" tIns="0" bIns="0" anchor="ctr"/>
          <a:p>
            <a:endParaRPr b="0" lang="en-US" sz="8600" spc="-1" strike="noStrike">
              <a:solidFill>
                <a:srgbClr val="000000"/>
              </a:solidFill>
              <a:latin typeface="Calibri"/>
            </a:endParaRPr>
          </a:p>
        </p:txBody>
      </p:sp>
      <p:sp>
        <p:nvSpPr>
          <p:cNvPr id="38" name="PlaceHolder 2"/>
          <p:cNvSpPr>
            <a:spLocks noGrp="1"/>
          </p:cNvSpPr>
          <p:nvPr>
            <p:ph type="body"/>
          </p:nvPr>
        </p:nvSpPr>
        <p:spPr>
          <a:xfrm>
            <a:off x="459720" y="5829840"/>
            <a:ext cx="4907520" cy="19549800"/>
          </a:xfrm>
          <a:prstGeom prst="rect">
            <a:avLst/>
          </a:prstGeom>
        </p:spPr>
        <p:txBody>
          <a:bodyPr lIns="0" rIns="0" tIns="0" bIns="0">
            <a:normAutofit/>
          </a:bodyPr>
          <a:p>
            <a:endParaRPr b="0" lang="en-US" sz="15400" spc="-1" strike="noStrike">
              <a:solidFill>
                <a:srgbClr val="000000"/>
              </a:solidFill>
              <a:latin typeface="Calibri"/>
            </a:endParaRPr>
          </a:p>
        </p:txBody>
      </p:sp>
      <p:sp>
        <p:nvSpPr>
          <p:cNvPr id="39" name="PlaceHolder 3"/>
          <p:cNvSpPr>
            <a:spLocks noGrp="1"/>
          </p:cNvSpPr>
          <p:nvPr>
            <p:ph type="body"/>
          </p:nvPr>
        </p:nvSpPr>
        <p:spPr>
          <a:xfrm>
            <a:off x="5613120" y="5829840"/>
            <a:ext cx="4907520" cy="9325080"/>
          </a:xfrm>
          <a:prstGeom prst="rect">
            <a:avLst/>
          </a:prstGeom>
        </p:spPr>
        <p:txBody>
          <a:bodyPr lIns="0" rIns="0" tIns="0" bIns="0">
            <a:normAutofit/>
          </a:bodyPr>
          <a:p>
            <a:endParaRPr b="0" lang="en-US" sz="15400" spc="-1" strike="noStrike">
              <a:solidFill>
                <a:srgbClr val="000000"/>
              </a:solidFill>
              <a:latin typeface="Calibri"/>
            </a:endParaRPr>
          </a:p>
        </p:txBody>
      </p:sp>
      <p:sp>
        <p:nvSpPr>
          <p:cNvPr id="40" name="PlaceHolder 4"/>
          <p:cNvSpPr>
            <a:spLocks noGrp="1"/>
          </p:cNvSpPr>
          <p:nvPr>
            <p:ph type="body"/>
          </p:nvPr>
        </p:nvSpPr>
        <p:spPr>
          <a:xfrm>
            <a:off x="5613120" y="16041240"/>
            <a:ext cx="4907520" cy="932508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194560" y="1313280"/>
            <a:ext cx="39501720" cy="5496840"/>
          </a:xfrm>
          <a:prstGeom prst="rect">
            <a:avLst/>
          </a:prstGeom>
        </p:spPr>
        <p:txBody>
          <a:bodyPr lIns="0" rIns="0" tIns="0" bIns="0" anchor="ctr"/>
          <a:p>
            <a:endParaRPr b="0" lang="en-US" sz="8600" spc="-1" strike="noStrike">
              <a:solidFill>
                <a:srgbClr val="000000"/>
              </a:solidFill>
              <a:latin typeface="Calibri"/>
            </a:endParaRPr>
          </a:p>
        </p:txBody>
      </p:sp>
      <p:sp>
        <p:nvSpPr>
          <p:cNvPr id="42" name="PlaceHolder 2"/>
          <p:cNvSpPr>
            <a:spLocks noGrp="1"/>
          </p:cNvSpPr>
          <p:nvPr>
            <p:ph type="body"/>
          </p:nvPr>
        </p:nvSpPr>
        <p:spPr>
          <a:xfrm>
            <a:off x="459720" y="5829840"/>
            <a:ext cx="4907520" cy="9325080"/>
          </a:xfrm>
          <a:prstGeom prst="rect">
            <a:avLst/>
          </a:prstGeom>
        </p:spPr>
        <p:txBody>
          <a:bodyPr lIns="0" rIns="0" tIns="0" bIns="0">
            <a:normAutofit/>
          </a:bodyPr>
          <a:p>
            <a:endParaRPr b="0" lang="en-US" sz="15400" spc="-1" strike="noStrike">
              <a:solidFill>
                <a:srgbClr val="000000"/>
              </a:solidFill>
              <a:latin typeface="Calibri"/>
            </a:endParaRPr>
          </a:p>
        </p:txBody>
      </p:sp>
      <p:sp>
        <p:nvSpPr>
          <p:cNvPr id="43" name="PlaceHolder 3"/>
          <p:cNvSpPr>
            <a:spLocks noGrp="1"/>
          </p:cNvSpPr>
          <p:nvPr>
            <p:ph type="body"/>
          </p:nvPr>
        </p:nvSpPr>
        <p:spPr>
          <a:xfrm>
            <a:off x="5613120" y="5829840"/>
            <a:ext cx="4907520" cy="9325080"/>
          </a:xfrm>
          <a:prstGeom prst="rect">
            <a:avLst/>
          </a:prstGeom>
        </p:spPr>
        <p:txBody>
          <a:bodyPr lIns="0" rIns="0" tIns="0" bIns="0">
            <a:normAutofit/>
          </a:bodyPr>
          <a:p>
            <a:endParaRPr b="0" lang="en-US" sz="15400" spc="-1" strike="noStrike">
              <a:solidFill>
                <a:srgbClr val="000000"/>
              </a:solidFill>
              <a:latin typeface="Calibri"/>
            </a:endParaRPr>
          </a:p>
        </p:txBody>
      </p:sp>
      <p:sp>
        <p:nvSpPr>
          <p:cNvPr id="44" name="PlaceHolder 4"/>
          <p:cNvSpPr>
            <a:spLocks noGrp="1"/>
          </p:cNvSpPr>
          <p:nvPr>
            <p:ph type="body"/>
          </p:nvPr>
        </p:nvSpPr>
        <p:spPr>
          <a:xfrm>
            <a:off x="459720" y="16041240"/>
            <a:ext cx="10056600" cy="932508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32077080"/>
            <a:ext cx="43890840" cy="9129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653040" y="32351760"/>
            <a:ext cx="2514240" cy="319680"/>
          </a:xfrm>
          <a:prstGeom prst="rect">
            <a:avLst/>
          </a:prstGeom>
          <a:noFill/>
          <a:ln w="9360">
            <a:noFill/>
          </a:ln>
        </p:spPr>
        <p:style>
          <a:lnRef idx="0"/>
          <a:fillRef idx="0"/>
          <a:effectRef idx="0"/>
          <a:fontRef idx="minor"/>
        </p:style>
        <p:txBody>
          <a:bodyPr/>
          <a:p>
            <a:pPr>
              <a:lnSpc>
                <a:spcPct val="65000"/>
              </a:lnSpc>
              <a:spcBef>
                <a:spcPts val="249"/>
              </a:spcBef>
            </a:pPr>
            <a:r>
              <a:rPr b="1" lang="en-US" sz="500" spc="-1" strike="noStrike">
                <a:solidFill>
                  <a:srgbClr val="bfbfbf"/>
                </a:solidFill>
                <a:latin typeface="Arial"/>
              </a:rPr>
              <a:t>RESEARCH POSTER PRESENTATION DESIGN © 2022</a:t>
            </a:r>
            <a:endParaRPr b="0" lang="en-US" sz="500" spc="-1" strike="noStrike">
              <a:latin typeface="Arial"/>
            </a:endParaRPr>
          </a:p>
          <a:p>
            <a:pPr>
              <a:lnSpc>
                <a:spcPct val="65000"/>
              </a:lnSpc>
              <a:spcBef>
                <a:spcPts val="550"/>
              </a:spcBef>
            </a:pPr>
            <a:r>
              <a:rPr b="1" lang="en-US" sz="1100" spc="-1" strike="noStrike">
                <a:solidFill>
                  <a:srgbClr val="bfbfbf"/>
                </a:solidFill>
                <a:latin typeface="Arial"/>
              </a:rPr>
              <a:t>www.PosterPresentations.com</a:t>
            </a:r>
            <a:endParaRPr b="0" lang="en-US" sz="1100" spc="-1" strike="noStrike">
              <a:latin typeface="Arial"/>
            </a:endParaRPr>
          </a:p>
        </p:txBody>
      </p:sp>
      <p:grpSp>
        <p:nvGrpSpPr>
          <p:cNvPr id="2" name="Group 3"/>
          <p:cNvGrpSpPr/>
          <p:nvPr/>
        </p:nvGrpSpPr>
        <p:grpSpPr>
          <a:xfrm>
            <a:off x="0" y="14040"/>
            <a:ext cx="43890840" cy="4313880"/>
            <a:chOff x="0" y="14040"/>
            <a:chExt cx="43890840" cy="4313880"/>
          </a:xfrm>
        </p:grpSpPr>
        <p:sp>
          <p:nvSpPr>
            <p:cNvPr id="3" name="CustomShape 4"/>
            <p:cNvSpPr/>
            <p:nvPr/>
          </p:nvSpPr>
          <p:spPr>
            <a:xfrm>
              <a:off x="0" y="329400"/>
              <a:ext cx="43890840" cy="3998520"/>
            </a:xfrm>
            <a:prstGeom prst="flowChartDocument">
              <a:avLst/>
            </a:prstGeom>
            <a:gradFill rotWithShape="0">
              <a:gsLst>
                <a:gs pos="0">
                  <a:srgbClr val="c00000"/>
                </a:gs>
                <a:gs pos="100000">
                  <a:schemeClr val="accent4"/>
                </a:gs>
              </a:gsLst>
              <a:lin ang="0"/>
            </a:gra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14040"/>
              <a:ext cx="43890840" cy="399852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p:style>
        </p:sp>
      </p:grpSp>
      <p:graphicFrame>
        <p:nvGraphicFramePr>
          <p:cNvPr id="5" name="Table 6"/>
          <p:cNvGraphicFramePr/>
          <p:nvPr/>
        </p:nvGraphicFramePr>
        <p:xfrm>
          <a:off x="-10611000" y="14040"/>
          <a:ext cx="9776520" cy="32679000"/>
        </p:xfrm>
        <a:graphic>
          <a:graphicData uri="http://schemas.openxmlformats.org/drawingml/2006/table">
            <a:tbl>
              <a:tblPr/>
              <a:tblGrid>
                <a:gridCol w="4192200"/>
                <a:gridCol w="5584320"/>
              </a:tblGrid>
              <a:tr h="1328760">
                <a:tc gridSpan="2">
                  <a:txBody>
                    <a:bodyPr lIns="182880" tIns="137160"/>
                    <a:p>
                      <a:pPr algn="ctr">
                        <a:lnSpc>
                          <a:spcPct val="100000"/>
                        </a:lnSpc>
                      </a:pPr>
                      <a:r>
                        <a:rPr b="0" lang="en-US" sz="3600" spc="599" strike="noStrike">
                          <a:solidFill>
                            <a:srgbClr val="1f3a4e"/>
                          </a:solidFill>
                          <a:latin typeface="Arial Black"/>
                        </a:rPr>
                        <a:t>QUICK START GUIDE</a:t>
                      </a:r>
                      <a:br/>
                      <a:r>
                        <a:rPr b="1" lang="en-US" sz="2800" spc="-1" strike="noStrike">
                          <a:solidFill>
                            <a:srgbClr val="ff0000"/>
                          </a:solidFill>
                          <a:latin typeface="Trebuchet MS"/>
                        </a:rPr>
                        <a:t>(THIS SIDEBAR WILL NOT PRINT)</a:t>
                      </a:r>
                      <a:endParaRPr b="0" lang="en-US" sz="2800" spc="-1" strike="noStrike">
                        <a:latin typeface="Arial"/>
                      </a:endParaRPr>
                    </a:p>
                  </a:txBody>
                  <a:tcPr marL="18288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hMerge="1">
                  <a:tcPr>
                    <a:solidFill>
                      <a:srgbClr val="729fcf"/>
                    </a:solidFill>
                  </a:tcPr>
                </a:tc>
              </a:tr>
              <a:tr h="4206600">
                <a:tc gridSpan="2">
                  <a:txBody>
                    <a:bodyPr lIns="182880" tIns="137160"/>
                    <a:p>
                      <a:pPr>
                        <a:lnSpc>
                          <a:spcPct val="100000"/>
                        </a:lnSpc>
                      </a:pPr>
                      <a:r>
                        <a:rPr b="0" lang="en-US" sz="2000" spc="-1" strike="noStrike">
                          <a:solidFill>
                            <a:srgbClr val="d9d9d9"/>
                          </a:solidFill>
                          <a:latin typeface="Arial"/>
                        </a:rPr>
                        <a:t>This PowerPoint template produces a </a:t>
                      </a:r>
                      <a:r>
                        <a:rPr b="0" lang="en-US" sz="2000" spc="-1" strike="noStrike">
                          <a:solidFill>
                            <a:srgbClr val="ffc000"/>
                          </a:solidFill>
                          <a:latin typeface="Arial"/>
                        </a:rPr>
                        <a:t>36"x48" </a:t>
                      </a:r>
                      <a:r>
                        <a:rPr b="0" lang="en-US" sz="2000" spc="-1" strike="noStrike">
                          <a:solidFill>
                            <a:srgbClr val="d9d9d9"/>
                          </a:solidFill>
                          <a:latin typeface="Arial"/>
                        </a:rPr>
                        <a:t>presentation poster. You can use it to create your research poster by placing your title, subtitle, text, tables, charts and photos.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d9d9d9"/>
                          </a:solidFill>
                          <a:latin typeface="Arial"/>
                        </a:rPr>
                        <a:t>We provide a series of online tutorials that will guide you through the poster design process and answer your poster production questions. For complete template tutorials, go online to </a:t>
                      </a:r>
                      <a:r>
                        <a:rPr b="0" lang="en-US" sz="2000" spc="-1" strike="noStrike">
                          <a:solidFill>
                            <a:srgbClr val="ffc000"/>
                          </a:solidFill>
                          <a:latin typeface="Arial"/>
                        </a:rPr>
                        <a:t>PosterPresentations.com</a:t>
                      </a:r>
                      <a:r>
                        <a:rPr b="0" lang="en-US" sz="2000" spc="-1" strike="noStrike">
                          <a:solidFill>
                            <a:srgbClr val="d9d9d9"/>
                          </a:solidFill>
                          <a:latin typeface="Arial"/>
                        </a:rPr>
                        <a:t> and click on the  </a:t>
                      </a:r>
                      <a:r>
                        <a:rPr b="0" lang="en-US" sz="2000" spc="-1" strike="noStrike">
                          <a:solidFill>
                            <a:srgbClr val="ffc000"/>
                          </a:solidFill>
                          <a:latin typeface="Arial"/>
                        </a:rPr>
                        <a:t>HELP DESK</a:t>
                      </a:r>
                      <a:r>
                        <a:rPr b="0" lang="en-US" sz="2000" spc="-1" strike="noStrike">
                          <a:solidFill>
                            <a:srgbClr val="d9d9d9"/>
                          </a:solidFill>
                          <a:latin typeface="Arial"/>
                        </a:rPr>
                        <a:t> tab.</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d9d9d9"/>
                          </a:solidFill>
                          <a:latin typeface="Arial"/>
                        </a:rPr>
                        <a:t>To print your poster using our same-day professional printing service, go online to </a:t>
                      </a:r>
                      <a:r>
                        <a:rPr b="0" lang="en-US" sz="2000" spc="-1" strike="noStrike">
                          <a:solidFill>
                            <a:srgbClr val="ffc000"/>
                          </a:solidFill>
                          <a:latin typeface="Arial"/>
                        </a:rPr>
                        <a:t>PosterPresentations.com</a:t>
                      </a:r>
                      <a:r>
                        <a:rPr b="0" lang="en-US" sz="2000" spc="-1" strike="noStrike">
                          <a:solidFill>
                            <a:srgbClr val="d9d9d9"/>
                          </a:solidFill>
                          <a:latin typeface="Arial"/>
                        </a:rPr>
                        <a:t> and click on "</a:t>
                      </a:r>
                      <a:r>
                        <a:rPr b="0" lang="en-US" sz="2000" spc="-1" strike="noStrike">
                          <a:solidFill>
                            <a:srgbClr val="ffc000"/>
                          </a:solidFill>
                          <a:latin typeface="Arial"/>
                        </a:rPr>
                        <a:t>Order your poster</a:t>
                      </a:r>
                      <a:r>
                        <a:rPr b="0" lang="en-US" sz="2000" spc="-1" strike="noStrike">
                          <a:solidFill>
                            <a:srgbClr val="d9d9d9"/>
                          </a:solidFill>
                          <a:latin typeface="Arial"/>
                        </a:rPr>
                        <a:t>".</a:t>
                      </a:r>
                      <a:endParaRPr b="0" lang="en-US" sz="20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a:solidFill>
                      <a:srgbClr val="729fcf"/>
                    </a:solidFill>
                  </a:tcPr>
                </a:tc>
              </a:tr>
              <a:tr h="4572360">
                <a:tc>
                  <a:txBody>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000" spc="-1" strike="noStrike">
                          <a:solidFill>
                            <a:srgbClr val="ffffff"/>
                          </a:solidFill>
                          <a:latin typeface="Arial"/>
                        </a:rPr>
                        <a:t>This is a template for a </a:t>
                      </a:r>
                      <a:endParaRPr b="0" lang="en-US" sz="2000" spc="-1" strike="noStrike">
                        <a:latin typeface="Arial"/>
                      </a:endParaRPr>
                    </a:p>
                    <a:p>
                      <a:pPr algn="ctr">
                        <a:lnSpc>
                          <a:spcPct val="100000"/>
                        </a:lnSpc>
                      </a:pPr>
                      <a:r>
                        <a:rPr b="0" lang="en-US" sz="2000" spc="-1" strike="noStrike">
                          <a:solidFill>
                            <a:srgbClr val="ffffff"/>
                          </a:solidFill>
                          <a:latin typeface="Arial"/>
                        </a:rPr>
                        <a:t>presentation poster</a:t>
                      </a:r>
                      <a:br/>
                      <a:r>
                        <a:rPr b="1" lang="en-US" sz="3600" spc="-1" strike="noStrike">
                          <a:solidFill>
                            <a:srgbClr val="ffc000"/>
                          </a:solidFill>
                          <a:latin typeface="Arial"/>
                        </a:rPr>
                        <a:t>36 inches tall</a:t>
                      </a:r>
                      <a:br/>
                      <a:r>
                        <a:rPr b="1" lang="en-US" sz="3600" spc="-1" strike="noStrike">
                          <a:solidFill>
                            <a:srgbClr val="ffc000"/>
                          </a:solidFill>
                          <a:latin typeface="Arial"/>
                        </a:rPr>
                        <a:t>by</a:t>
                      </a:r>
                      <a:br/>
                      <a:r>
                        <a:rPr b="1" lang="en-US" sz="3600" spc="-1" strike="noStrike">
                          <a:solidFill>
                            <a:srgbClr val="ffc000"/>
                          </a:solidFill>
                          <a:latin typeface="Arial"/>
                        </a:rPr>
                        <a:t>48 inches wide</a:t>
                      </a:r>
                      <a:br/>
                      <a:endParaRPr b="0" lang="en-US" sz="3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a:txBody>
                    <a:bodyPr lIns="182880" tIns="137160"/>
                    <a:p>
                      <a:pPr>
                        <a:lnSpc>
                          <a:spcPct val="100000"/>
                        </a:lnSpc>
                      </a:pPr>
                      <a:r>
                        <a:rPr b="1" lang="en-US" sz="2400" spc="-1" strike="noStrike">
                          <a:solidFill>
                            <a:srgbClr val="ffc000"/>
                          </a:solidFill>
                          <a:latin typeface="Arial"/>
                        </a:rPr>
                        <a:t>Important: Check the template size</a:t>
                      </a:r>
                      <a:br/>
                      <a:r>
                        <a:rPr b="0" lang="en-US" sz="2000" spc="-1" strike="noStrike">
                          <a:solidFill>
                            <a:srgbClr val="d9d9d9"/>
                          </a:solidFill>
                          <a:latin typeface="Arial"/>
                        </a:rPr>
                        <a:t>Before you start working on your poster and to avoid printing problems check that you have downloaded and that you are using the correct size template for your poster presentation.</a:t>
                      </a:r>
                      <a:br/>
                      <a:r>
                        <a:rPr b="0" lang="en-US" sz="2000" spc="-1" strike="noStrike">
                          <a:solidFill>
                            <a:srgbClr val="d9d9d9"/>
                          </a:solidFill>
                          <a:latin typeface="Arial"/>
                        </a:rPr>
                        <a:t>This template can also be printed at the following sizes without distortion and without any additional formatting:</a:t>
                      </a:r>
                      <a:br/>
                      <a:r>
                        <a:rPr b="0" lang="en-US" sz="2000" spc="-1" strike="noStrike">
                          <a:solidFill>
                            <a:srgbClr val="ffc000"/>
                          </a:solidFill>
                          <a:latin typeface="Arial"/>
                        </a:rPr>
                        <a:t>30 tall x 40 wide</a:t>
                      </a:r>
                      <a:br/>
                      <a:r>
                        <a:rPr b="0" lang="en-US" sz="2000" spc="-1" strike="noStrike">
                          <a:solidFill>
                            <a:srgbClr val="ffc000"/>
                          </a:solidFill>
                          <a:latin typeface="Arial"/>
                        </a:rPr>
                        <a:t>42 tall x 56 wide</a:t>
                      </a:r>
                      <a:br/>
                      <a:r>
                        <a:rPr b="0" lang="en-US" sz="2000" spc="-1" strike="noStrike">
                          <a:solidFill>
                            <a:srgbClr val="ffc000"/>
                          </a:solidFill>
                          <a:latin typeface="Arial"/>
                        </a:rPr>
                        <a:t>48 tall x 64 wide</a:t>
                      </a:r>
                      <a:endParaRPr b="0" lang="en-US" sz="20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r>
              <a:tr h="4288680">
                <a:tc>
                  <a:tcPr marL="91440" marR="91440">
                    <a:lnL w="12240">
                      <a:solidFill>
                        <a:srgbClr val="ffffff"/>
                      </a:solidFill>
                    </a:lnL>
                    <a:lnR w="12240">
                      <a:solidFill>
                        <a:srgbClr val="ffffff"/>
                      </a:solidFill>
                    </a:lnR>
                    <a:lnT w="12240">
                      <a:solidFill>
                        <a:srgbClr val="ffffff"/>
                      </a:solidFill>
                    </a:lnT>
                    <a:lnB w="12240">
                      <a:solidFill>
                        <a:srgbClr val="ffffff"/>
                      </a:solidFill>
                    </a:lnB>
                    <a:blipFill rotWithShape="0">
                      <a:blip r:embed="rId2"/>
                      <a:stretch>
                        <a:fillRect/>
                      </a:stretch>
                    </a:blipFill>
                  </a:tcPr>
                </a:tc>
                <a:tc>
                  <a:txBody>
                    <a:bodyPr lIns="182880" tIns="137160"/>
                    <a:p>
                      <a:pPr>
                        <a:lnSpc>
                          <a:spcPct val="100000"/>
                        </a:lnSpc>
                      </a:pPr>
                      <a:r>
                        <a:rPr b="1" lang="en-US" sz="2400" spc="-1" strike="noStrike">
                          <a:solidFill>
                            <a:srgbClr val="ffc000"/>
                          </a:solidFill>
                          <a:latin typeface="Arial"/>
                        </a:rPr>
                        <a:t>How to </a:t>
                      </a:r>
                      <a:r>
                        <a:rPr b="1" lang="en-US" sz="4000" spc="-1" strike="noStrike">
                          <a:solidFill>
                            <a:srgbClr val="ffc000"/>
                          </a:solidFill>
                          <a:latin typeface="Arial"/>
                        </a:rPr>
                        <a:t>Zoom in </a:t>
                      </a:r>
                      <a:r>
                        <a:rPr b="1" lang="en-US" sz="2400" spc="-1" strike="noStrike">
                          <a:solidFill>
                            <a:srgbClr val="ffc000"/>
                          </a:solidFill>
                          <a:latin typeface="Arial"/>
                        </a:rPr>
                        <a:t>and </a:t>
                      </a:r>
                      <a:r>
                        <a:rPr b="1" lang="en-US" sz="1800" spc="-1" strike="noStrike">
                          <a:solidFill>
                            <a:srgbClr val="ffc000"/>
                          </a:solidFill>
                          <a:latin typeface="Arial"/>
                        </a:rPr>
                        <a:t>out</a:t>
                      </a:r>
                      <a:endParaRPr b="0" lang="en-US" sz="1800" spc="-1" strike="noStrike">
                        <a:latin typeface="Arial"/>
                      </a:endParaRPr>
                    </a:p>
                    <a:p>
                      <a:pPr>
                        <a:lnSpc>
                          <a:spcPct val="100000"/>
                        </a:lnSpc>
                      </a:pPr>
                      <a:r>
                        <a:rPr b="0" lang="en-US" sz="2000" spc="-1" strike="noStrike">
                          <a:solidFill>
                            <a:srgbClr val="d9d9d9"/>
                          </a:solidFill>
                          <a:latin typeface="Arial"/>
                        </a:rPr>
                        <a:t>Use the PowerPoint zoom tool to adjust the screen magnification to view comfortably. PowerPoint provides 2 ways to zoom: </a:t>
                      </a:r>
                      <a:br/>
                      <a:r>
                        <a:rPr b="0" lang="en-US" sz="2000" spc="-1" strike="noStrike">
                          <a:solidFill>
                            <a:srgbClr val="ffc000"/>
                          </a:solidFill>
                          <a:latin typeface="Arial"/>
                        </a:rPr>
                        <a:t>1. </a:t>
                      </a:r>
                      <a:r>
                        <a:rPr b="0" lang="en-US" sz="2000" spc="-1" strike="noStrike">
                          <a:solidFill>
                            <a:srgbClr val="d9d9d9"/>
                          </a:solidFill>
                          <a:latin typeface="Arial"/>
                        </a:rPr>
                        <a:t>On the top menu bar click on the VIEW tab and then click on ZOOM. Choose the zoom percentage that works best for you. </a:t>
                      </a:r>
                      <a:br/>
                      <a:r>
                        <a:rPr b="0" lang="en-US" sz="2000" spc="-1" strike="noStrike">
                          <a:solidFill>
                            <a:srgbClr val="ffc000"/>
                          </a:solidFill>
                          <a:latin typeface="Arial"/>
                        </a:rPr>
                        <a:t>2. </a:t>
                      </a:r>
                      <a:r>
                        <a:rPr b="0" lang="en-US" sz="2000" spc="-1" strike="noStrike">
                          <a:solidFill>
                            <a:srgbClr val="d9d9d9"/>
                          </a:solidFill>
                          <a:latin typeface="Arial"/>
                        </a:rPr>
                        <a:t>For better zoom flexibility, use the zoom slider at the bottom right of the window.</a:t>
                      </a:r>
                      <a:endParaRPr b="0" lang="en-US" sz="20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r>
              <a:tr h="1800360">
                <a:tc gridSpan="2">
                  <a:txBody>
                    <a:bodyPr/>
                    <a:p>
                      <a:pPr>
                        <a:lnSpc>
                          <a:spcPct val="100000"/>
                        </a:lnSpc>
                      </a:pPr>
                      <a:r>
                        <a:rPr b="1" lang="en-US" sz="2400" spc="-1" strike="noStrike">
                          <a:solidFill>
                            <a:srgbClr val="ffc000"/>
                          </a:solidFill>
                          <a:latin typeface="Arial"/>
                        </a:rPr>
                        <a:t>Ruler and Guides</a:t>
                      </a:r>
                      <a:br/>
                      <a:r>
                        <a:rPr b="0" lang="en-US" sz="2000" spc="-1" strike="noStrike">
                          <a:solidFill>
                            <a:srgbClr val="d9d9d9"/>
                          </a:solidFill>
                          <a:latin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a:solidFill>
                      <a:srgbClr val="729fcf"/>
                    </a:solidFill>
                  </a:tcPr>
                </a:tc>
              </a:tr>
              <a:tr h="3824280">
                <a:tc>
                  <a:tcPr marL="91440" marR="91440">
                    <a:lnL w="12240">
                      <a:solidFill>
                        <a:srgbClr val="ffffff"/>
                      </a:solidFill>
                    </a:lnL>
                    <a:lnR w="12240">
                      <a:solidFill>
                        <a:srgbClr val="ffffff"/>
                      </a:solidFill>
                    </a:lnR>
                    <a:lnT w="12240">
                      <a:solidFill>
                        <a:srgbClr val="ffffff"/>
                      </a:solidFill>
                    </a:lnT>
                    <a:lnB w="12240">
                      <a:solidFill>
                        <a:srgbClr val="ffffff"/>
                      </a:solidFill>
                    </a:lnB>
                    <a:blipFill rotWithShape="0">
                      <a:blip r:embed="rId3"/>
                      <a:stretch>
                        <a:fillRect/>
                      </a:stretch>
                    </a:blipFill>
                  </a:tcPr>
                </a:tc>
                <a:tc>
                  <a:txBody>
                    <a:bodyPr lIns="182880" tIns="137160"/>
                    <a:p>
                      <a:pPr>
                        <a:lnSpc>
                          <a:spcPct val="100000"/>
                        </a:lnSpc>
                      </a:pPr>
                      <a:r>
                        <a:rPr b="1" lang="en-US" sz="2400" spc="-1" strike="noStrike">
                          <a:solidFill>
                            <a:srgbClr val="ffc000"/>
                          </a:solidFill>
                          <a:latin typeface="Arial"/>
                        </a:rPr>
                        <a:t>Headers and text containers</a:t>
                      </a:r>
                      <a:br/>
                      <a:r>
                        <a:rPr b="0" lang="en-US" sz="2000" spc="-1" strike="noStrike">
                          <a:solidFill>
                            <a:srgbClr val="d9d9d9"/>
                          </a:solidFill>
                          <a:latin typeface="Arial"/>
                        </a:rPr>
                        <a:t>Included in this template are commonly used section headers such as Abstract, Objectives, Methods, Results, etc. </a:t>
                      </a:r>
                      <a:br/>
                      <a:r>
                        <a:rPr b="0" lang="en-US" sz="2000" spc="-1" strike="noStrike">
                          <a:solidFill>
                            <a:srgbClr val="ffc000"/>
                          </a:solidFill>
                          <a:latin typeface="Arial"/>
                        </a:rPr>
                        <a:t>-</a:t>
                      </a:r>
                      <a:r>
                        <a:rPr b="0" lang="en-US" sz="2000" spc="-1" strike="noStrike">
                          <a:solidFill>
                            <a:srgbClr val="ffffff"/>
                          </a:solidFill>
                          <a:latin typeface="Arial"/>
                        </a:rPr>
                        <a:t> </a:t>
                      </a:r>
                      <a:r>
                        <a:rPr b="0" lang="en-US" sz="2000" spc="-1" strike="noStrike">
                          <a:solidFill>
                            <a:srgbClr val="d9d9d9"/>
                          </a:solidFill>
                          <a:latin typeface="Arial"/>
                        </a:rPr>
                        <a:t>Click inside a section header to add its text. </a:t>
                      </a:r>
                      <a:br/>
                      <a:r>
                        <a:rPr b="0" lang="en-US" sz="2000" spc="-1" strike="noStrike">
                          <a:solidFill>
                            <a:srgbClr val="ffc000"/>
                          </a:solidFill>
                          <a:latin typeface="Arial"/>
                        </a:rPr>
                        <a:t>-</a:t>
                      </a:r>
                      <a:r>
                        <a:rPr b="0" lang="en-US" sz="2000" spc="-1" strike="noStrike">
                          <a:solidFill>
                            <a:srgbClr val="ffffff"/>
                          </a:solidFill>
                          <a:latin typeface="Arial"/>
                        </a:rPr>
                        <a:t> </a:t>
                      </a:r>
                      <a:r>
                        <a:rPr b="0" lang="en-US" sz="2000" spc="-1" strike="noStrike">
                          <a:solidFill>
                            <a:srgbClr val="d9d9d9"/>
                          </a:solidFill>
                          <a:latin typeface="Arial"/>
                        </a:rPr>
                        <a:t>To add another header, click on edge of the section box so that it is outlined. Copy and paste it. </a:t>
                      </a:r>
                      <a:br/>
                      <a:r>
                        <a:rPr b="0" lang="en-US" sz="2000" spc="-1" strike="noStrike">
                          <a:solidFill>
                            <a:srgbClr val="ffc000"/>
                          </a:solidFill>
                          <a:latin typeface="Arial"/>
                        </a:rPr>
                        <a:t>-</a:t>
                      </a:r>
                      <a:r>
                        <a:rPr b="0" lang="en-US" sz="2000" spc="-1" strike="noStrike">
                          <a:solidFill>
                            <a:srgbClr val="ffffff"/>
                          </a:solidFill>
                          <a:latin typeface="Arial"/>
                        </a:rPr>
                        <a:t> </a:t>
                      </a:r>
                      <a:r>
                        <a:rPr b="0" lang="en-US" sz="2000" spc="-1" strike="noStrike">
                          <a:solidFill>
                            <a:srgbClr val="d9d9d9"/>
                          </a:solidFill>
                          <a:latin typeface="Arial"/>
                        </a:rPr>
                        <a:t>To increase its size, click on the white circles and expand to the the desired size.</a:t>
                      </a:r>
                      <a:endParaRPr b="0" lang="en-US" sz="20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r>
              <a:tr h="3519000">
                <a:tc gridSpan="2">
                  <a:txBody>
                    <a:bodyPr/>
                    <a:p>
                      <a:pPr>
                        <a:lnSpc>
                          <a:spcPct val="100000"/>
                        </a:lnSpc>
                      </a:pPr>
                      <a:r>
                        <a:rPr b="1" lang="en-US" sz="2400" spc="-1" strike="noStrike">
                          <a:solidFill>
                            <a:srgbClr val="ffc000"/>
                          </a:solidFill>
                          <a:latin typeface="Arial"/>
                        </a:rPr>
                        <a:t>Adding content to the poster</a:t>
                      </a:r>
                      <a:endParaRPr b="0" lang="en-US" sz="2400" spc="-1" strike="noStrike">
                        <a:latin typeface="Arial"/>
                      </a:endParaRPr>
                    </a:p>
                    <a:p>
                      <a:pPr>
                        <a:lnSpc>
                          <a:spcPct val="100000"/>
                        </a:lnSpc>
                      </a:pPr>
                      <a:r>
                        <a:rPr b="0" lang="en-US" sz="2000" spc="-1" strike="noStrike">
                          <a:solidFill>
                            <a:srgbClr val="d9d9d9"/>
                          </a:solidFill>
                          <a:latin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b="0" lang="en-US" sz="2000" spc="-1" strike="noStrike">
                        <a:latin typeface="Arial"/>
                      </a:endParaRPr>
                    </a:p>
                    <a:p>
                      <a:pPr marL="343080" indent="-342720">
                        <a:lnSpc>
                          <a:spcPct val="100000"/>
                        </a:lnSpc>
                        <a:buClr>
                          <a:srgbClr val="d9d9d9"/>
                        </a:buClr>
                        <a:buFont typeface="StarSymbol"/>
                        <a:buChar char="-"/>
                      </a:pPr>
                      <a:r>
                        <a:rPr b="0" lang="en-US" sz="2000" spc="-1" strike="noStrike">
                          <a:solidFill>
                            <a:srgbClr val="d9d9d9"/>
                          </a:solidFill>
                          <a:latin typeface="Arial"/>
                        </a:rPr>
                        <a:t>If you run out of room, try to reduce the size of your fonts and/or the size of your graphics. If there is a lot of empty space try to increase your font sizes and the size of your graphics. The font used for references can be smaller.</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a:solidFill>
                      <a:srgbClr val="729fcf"/>
                    </a:solidFill>
                  </a:tcPr>
                </a:tc>
              </a:tr>
              <a:tr h="2377440">
                <a:tc gridSpan="2">
                  <a:txBody>
                    <a:bodyPr lIns="182880" tIns="137160"/>
                    <a:p>
                      <a:pPr>
                        <a:lnSpc>
                          <a:spcPct val="100000"/>
                        </a:lnSpc>
                      </a:pPr>
                      <a:r>
                        <a:rPr b="1" lang="en-US" sz="2400" spc="-1" strike="noStrike">
                          <a:solidFill>
                            <a:srgbClr val="ffc000"/>
                          </a:solidFill>
                          <a:latin typeface="Arial"/>
                        </a:rPr>
                        <a:t>Photos</a:t>
                      </a:r>
                      <a:endParaRPr b="0" lang="en-US" sz="2400" spc="-1" strike="noStrike">
                        <a:latin typeface="Arial"/>
                      </a:endParaRPr>
                    </a:p>
                    <a:p>
                      <a:pPr>
                        <a:lnSpc>
                          <a:spcPct val="100000"/>
                        </a:lnSpc>
                      </a:pPr>
                      <a:r>
                        <a:rPr b="0" lang="en-US" sz="2000" spc="-1" strike="noStrike">
                          <a:solidFill>
                            <a:srgbClr val="d9d9d9"/>
                          </a:solidFill>
                          <a:latin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b="0" lang="en-US" sz="20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a:solidFill>
                      <a:srgbClr val="729fcf"/>
                    </a:solidFill>
                  </a:tcPr>
                </a:tc>
              </a:tr>
              <a:tr h="2292840">
                <a:tc gridSpan="2">
                  <a:tcPr marL="182880" marR="91440">
                    <a:lnL w="12240">
                      <a:solidFill>
                        <a:srgbClr val="ffffff"/>
                      </a:solidFill>
                    </a:lnL>
                    <a:lnR w="12240">
                      <a:solidFill>
                        <a:srgbClr val="ffffff"/>
                      </a:solidFill>
                    </a:lnR>
                    <a:lnT w="12240">
                      <a:solidFill>
                        <a:srgbClr val="ffffff"/>
                      </a:solidFill>
                    </a:lnT>
                    <a:lnB w="12240">
                      <a:solidFill>
                        <a:srgbClr val="ffffff"/>
                      </a:solidFill>
                    </a:lnB>
                    <a:blipFill rotWithShape="0">
                      <a:blip r:embed="rId4"/>
                      <a:stretch>
                        <a:fillRect/>
                      </a:stretch>
                    </a:blipFill>
                  </a:tcPr>
                </a:tc>
                <a:tc hMerge="1">
                  <a:tcPr>
                    <a:solidFill>
                      <a:srgbClr val="729fcf"/>
                    </a:solidFill>
                  </a:tcPr>
                </a:tc>
              </a:tr>
              <a:tr h="1280160">
                <a:tc gridSpan="2">
                  <a:txBody>
                    <a:bodyPr lIns="182880" tIns="137160"/>
                    <a:p>
                      <a:pPr>
                        <a:lnSpc>
                          <a:spcPct val="100000"/>
                        </a:lnSpc>
                      </a:pPr>
                      <a:r>
                        <a:rPr b="1" lang="en-US" sz="2400" spc="-1" strike="noStrike">
                          <a:solidFill>
                            <a:srgbClr val="ffc000"/>
                          </a:solidFill>
                          <a:latin typeface="Arial"/>
                        </a:rPr>
                        <a:t>Quality check your graphics</a:t>
                      </a:r>
                      <a:endParaRPr b="0" lang="en-US" sz="2400" spc="-1" strike="noStrike">
                        <a:latin typeface="Arial"/>
                      </a:endParaRPr>
                    </a:p>
                    <a:p>
                      <a:pPr>
                        <a:lnSpc>
                          <a:spcPct val="100000"/>
                        </a:lnSpc>
                      </a:pPr>
                      <a:r>
                        <a:rPr b="0" lang="en-US" sz="2000" spc="-1" strike="noStrike">
                          <a:solidFill>
                            <a:srgbClr val="d9d9d9"/>
                          </a:solidFill>
                          <a:latin typeface="Arial"/>
                        </a:rPr>
                        <a:t>Zoom in and look at your images at 100%-200% magnification. If they look clear, they will print well. </a:t>
                      </a:r>
                      <a:endParaRPr b="0" lang="en-US" sz="20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a:solidFill>
                      <a:srgbClr val="729fcf"/>
                    </a:solidFill>
                  </a:tcPr>
                </a:tc>
              </a:tr>
              <a:tr h="3188520">
                <a:tc gridSpan="2">
                  <a:tcPr marL="182880" marR="91440">
                    <a:lnL w="12240">
                      <a:solidFill>
                        <a:srgbClr val="ffffff"/>
                      </a:solidFill>
                    </a:lnL>
                    <a:lnR w="12240">
                      <a:solidFill>
                        <a:srgbClr val="ffffff"/>
                      </a:solidFill>
                    </a:lnR>
                    <a:lnT w="12240">
                      <a:solidFill>
                        <a:srgbClr val="ffffff"/>
                      </a:solidFill>
                    </a:lnT>
                    <a:lnB w="12240">
                      <a:solidFill>
                        <a:srgbClr val="ffffff"/>
                      </a:solidFill>
                    </a:lnB>
                    <a:blipFill rotWithShape="0">
                      <a:blip r:embed="rId5"/>
                      <a:stretch>
                        <a:fillRect/>
                      </a:stretch>
                    </a:blipFill>
                  </a:tcPr>
                </a:tc>
                <a:tc hMerge="1">
                  <a:tcPr>
                    <a:solidFill>
                      <a:srgbClr val="729fcf"/>
                    </a:solidFill>
                  </a:tcPr>
                </a:tc>
              </a:tr>
            </a:tbl>
          </a:graphicData>
        </a:graphic>
      </p:graphicFrame>
      <p:graphicFrame>
        <p:nvGraphicFramePr>
          <p:cNvPr id="6" name="Table 7"/>
          <p:cNvGraphicFramePr/>
          <p:nvPr/>
        </p:nvGraphicFramePr>
        <p:xfrm>
          <a:off x="44695080" y="-84600"/>
          <a:ext cx="9429840" cy="33074640"/>
        </p:xfrm>
        <a:graphic>
          <a:graphicData uri="http://schemas.openxmlformats.org/drawingml/2006/table">
            <a:tbl>
              <a:tblPr/>
              <a:tblGrid>
                <a:gridCol w="3343680"/>
                <a:gridCol w="1381320"/>
                <a:gridCol w="4704840"/>
              </a:tblGrid>
              <a:tr h="1756080">
                <a:tc gridSpan="3">
                  <a:txBody>
                    <a:bodyPr lIns="182880" tIns="137160"/>
                    <a:p>
                      <a:pPr algn="ctr">
                        <a:lnSpc>
                          <a:spcPct val="100000"/>
                        </a:lnSpc>
                      </a:pPr>
                      <a:r>
                        <a:rPr b="0" lang="en-US" sz="4000" spc="599" strike="noStrike">
                          <a:solidFill>
                            <a:srgbClr val="1f3a4e"/>
                          </a:solidFill>
                          <a:latin typeface="Arial Black"/>
                        </a:rPr>
                        <a:t>QUICK START GUIDE</a:t>
                      </a:r>
                      <a:br/>
                      <a:r>
                        <a:rPr b="1" lang="en-US" sz="3200" spc="-1" strike="noStrike">
                          <a:solidFill>
                            <a:srgbClr val="ff0000"/>
                          </a:solidFill>
                          <a:latin typeface="Trebuchet MS"/>
                        </a:rPr>
                        <a:t>(THIS SIDEBAR WILL NOT PRINT)</a:t>
                      </a:r>
                      <a:endParaRPr b="0" lang="en-US" sz="3200" spc="-1" strike="noStrike">
                        <a:latin typeface="Arial"/>
                      </a:endParaRPr>
                    </a:p>
                  </a:txBody>
                  <a:tcPr marL="18288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hMerge="1">
                  <a:tcPr>
                    <a:solidFill>
                      <a:srgbClr val="729fcf"/>
                    </a:solidFill>
                  </a:tcPr>
                </a:tc>
                <a:tc hMerge="1">
                  <a:tcPr>
                    <a:solidFill>
                      <a:srgbClr val="729fcf"/>
                    </a:solidFill>
                  </a:tcPr>
                </a:tc>
              </a:tr>
              <a:tr h="5563080">
                <a:tc gridSpan="3">
                  <a:txBody>
                    <a:bodyPr lIns="182880" tIns="137160"/>
                    <a:p>
                      <a:pPr>
                        <a:lnSpc>
                          <a:spcPct val="100000"/>
                        </a:lnSpc>
                      </a:pPr>
                      <a:r>
                        <a:rPr b="1" lang="en-US" sz="2800" spc="-1" strike="noStrike">
                          <a:solidFill>
                            <a:srgbClr val="ffc000"/>
                          </a:solidFill>
                          <a:latin typeface="Arial"/>
                        </a:rPr>
                        <a:t>How to change the template colors</a:t>
                      </a:r>
                      <a:endParaRPr b="0" lang="en-US" sz="2800" spc="-1" strike="noStrike">
                        <a:latin typeface="Arial"/>
                      </a:endParaRPr>
                    </a:p>
                    <a:p>
                      <a:pPr>
                        <a:lnSpc>
                          <a:spcPct val="100000"/>
                        </a:lnSpc>
                      </a:pPr>
                      <a:r>
                        <a:rPr b="0" lang="en-US" sz="2400" spc="-1" strike="noStrike">
                          <a:solidFill>
                            <a:srgbClr val="d9d9d9"/>
                          </a:solidFill>
                          <a:latin typeface="Arial"/>
                        </a:rPr>
                        <a:t>You can change the overall template color theme by clicking on the COLORS dropdown menu under the DESIGN tab. You can see a tutorial here: </a:t>
                      </a:r>
                      <a:r>
                        <a:rPr b="0" lang="en-US" sz="2400" spc="-1" strike="noStrike" u="sng">
                          <a:solidFill>
                            <a:srgbClr val="0563c1"/>
                          </a:solidFill>
                          <a:uFillTx/>
                          <a:latin typeface="Calibri"/>
                          <a:hlinkClick r:id="rId6"/>
                        </a:rPr>
                        <a:t>https://www.posterpresentations.com/how-to-change-the-research-poster-template-colors.html</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d9d9d9"/>
                          </a:solidFill>
                          <a:latin typeface="Arial"/>
                        </a:rPr>
                        <a:t>You can also manually change the color of individual elements by going to VIEW &gt; SLIDE MASTER. On the left side of your screen select the background master where you can change the template background, column sizes, etc. </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d9d9d9"/>
                          </a:solidFill>
                          <a:latin typeface="Arial"/>
                        </a:rPr>
                        <a:t>After you finish working on the SLIDE MASTER, it is important that you go to VIEW &gt; NORMAL to continue working on your poster. </a:t>
                      </a:r>
                      <a:endParaRPr b="0" lang="en-US" sz="24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00000"/>
                    </a:solidFill>
                  </a:tcPr>
                </a:tc>
                <a:tc hMerge="1">
                  <a:tcPr>
                    <a:solidFill>
                      <a:srgbClr val="729fcf"/>
                    </a:solidFill>
                  </a:tcPr>
                </a:tc>
                <a:tc hMerge="1">
                  <a:tcPr>
                    <a:solidFill>
                      <a:srgbClr val="729fcf"/>
                    </a:solidFill>
                  </a:tcPr>
                </a:tc>
              </a:tr>
              <a:tr h="3667680">
                <a:tc gridSpan="3">
                  <a:txBody>
                    <a:bodyPr lIns="182880" tIns="137160"/>
                    <a:p>
                      <a:pPr>
                        <a:lnSpc>
                          <a:spcPct val="100000"/>
                        </a:lnSpc>
                      </a:pPr>
                      <a:r>
                        <a:rPr b="1" lang="en-US" sz="2800" spc="-1" strike="noStrike">
                          <a:solidFill>
                            <a:srgbClr val="ffc000"/>
                          </a:solidFill>
                          <a:latin typeface="Arial"/>
                        </a:rPr>
                        <a:t>How to change the column layout configuration</a:t>
                      </a:r>
                      <a:endParaRPr b="0" lang="en-US" sz="2800" spc="-1" strike="noStrike">
                        <a:latin typeface="Arial"/>
                      </a:endParaRPr>
                    </a:p>
                    <a:p>
                      <a:pPr>
                        <a:lnSpc>
                          <a:spcPct val="100000"/>
                        </a:lnSpc>
                      </a:pPr>
                      <a:r>
                        <a:rPr b="0" lang="en-US" sz="2400" spc="-1" strike="noStrike">
                          <a:solidFill>
                            <a:srgbClr val="d9d9d9"/>
                          </a:solidFill>
                          <a:latin typeface="Arial"/>
                        </a:rPr>
                        <a:t>You can manually change the configuration on the columns by going to VIEW &gt; SLIDE MASTER. You can delete columns, resize them or modify them as needed for your layout. </a:t>
                      </a:r>
                      <a:endParaRPr b="0" lang="en-US" sz="2400" spc="-1" strike="noStrike">
                        <a:latin typeface="Arial"/>
                      </a:endParaRPr>
                    </a:p>
                    <a:p>
                      <a:pPr>
                        <a:lnSpc>
                          <a:spcPct val="100000"/>
                        </a:lnSpc>
                      </a:pPr>
                      <a:r>
                        <a:rPr b="0" lang="en-US" sz="2400" spc="-1" strike="noStrike">
                          <a:solidFill>
                            <a:srgbClr val="d9d9d9"/>
                          </a:solidFill>
                          <a:latin typeface="Arial"/>
                        </a:rPr>
                        <a:t>You can see a tutorial here: </a:t>
                      </a:r>
                      <a:r>
                        <a:rPr b="0" lang="en-US" sz="2400" spc="-1" strike="noStrike" u="sng">
                          <a:solidFill>
                            <a:srgbClr val="ffc000"/>
                          </a:solidFill>
                          <a:uFillTx/>
                          <a:latin typeface="Arial"/>
                        </a:rPr>
                        <a:t>https://www.posterpresentations.com/how-to-change-the-column-configuration.html</a:t>
                      </a:r>
                      <a:endParaRPr b="0" lang="en-US" sz="24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00000"/>
                    </a:solidFill>
                  </a:tcPr>
                </a:tc>
                <a:tc hMerge="1">
                  <a:tcPr>
                    <a:solidFill>
                      <a:srgbClr val="729fcf"/>
                    </a:solidFill>
                  </a:tcPr>
                </a:tc>
                <a:tc hMerge="1">
                  <a:tcPr>
                    <a:solidFill>
                      <a:srgbClr val="729fcf"/>
                    </a:solidFill>
                  </a:tcPr>
                </a:tc>
              </a:tr>
              <a:tr h="5176800">
                <a:tc gridSpan="2">
                  <a:tcPr marL="182880" marR="91440">
                    <a:lnL w="12240">
                      <a:solidFill>
                        <a:srgbClr val="ffffff"/>
                      </a:solidFill>
                    </a:lnL>
                    <a:lnR w="12240">
                      <a:solidFill>
                        <a:srgbClr val="ffffff"/>
                      </a:solidFill>
                    </a:lnR>
                    <a:lnT w="12240">
                      <a:solidFill>
                        <a:srgbClr val="ffffff"/>
                      </a:solidFill>
                    </a:lnT>
                    <a:lnB w="12240">
                      <a:solidFill>
                        <a:srgbClr val="ffffff"/>
                      </a:solidFill>
                    </a:lnB>
                    <a:blipFill rotWithShape="0">
                      <a:blip r:embed="rId7"/>
                      <a:stretch>
                        <a:fillRect/>
                      </a:stretch>
                    </a:blipFill>
                  </a:tcPr>
                </a:tc>
                <a:tc hMerge="1">
                  <a:tcPr>
                    <a:solidFill>
                      <a:srgbClr val="729fcf"/>
                    </a:solidFill>
                  </a:tcPr>
                </a:tc>
                <a:tc rowSpan="2">
                  <a:txBody>
                    <a:bodyPr lIns="182880" tIns="137160"/>
                    <a:p>
                      <a:pPr>
                        <a:lnSpc>
                          <a:spcPct val="100000"/>
                        </a:lnSpc>
                      </a:pPr>
                      <a:r>
                        <a:rPr b="1" lang="en-US" sz="2800" spc="-1" strike="noStrike">
                          <a:solidFill>
                            <a:srgbClr val="ffc000"/>
                          </a:solidFill>
                          <a:latin typeface="Arial"/>
                        </a:rPr>
                        <a:t>How to hide the QUICK START GUIDE bars from the sides of the template</a:t>
                      </a:r>
                      <a:endParaRPr b="0" lang="en-US" sz="2800" spc="-1" strike="noStrike">
                        <a:latin typeface="Arial"/>
                      </a:endParaRPr>
                    </a:p>
                    <a:p>
                      <a:pPr>
                        <a:lnSpc>
                          <a:spcPct val="100000"/>
                        </a:lnSpc>
                      </a:pPr>
                      <a:r>
                        <a:rPr b="0" lang="en-US" sz="2400" spc="-1" strike="noStrike">
                          <a:solidFill>
                            <a:srgbClr val="d9d9d9"/>
                          </a:solidFill>
                          <a:latin typeface="Arial"/>
                        </a:rPr>
                        <a:t>The Quick Start Guides </a:t>
                      </a:r>
                      <a:r>
                        <a:rPr b="0" lang="en-US" sz="2400" spc="-1" strike="noStrike" u="sng">
                          <a:solidFill>
                            <a:srgbClr val="d9d9d9"/>
                          </a:solidFill>
                          <a:uFillTx/>
                          <a:latin typeface="Arial"/>
                        </a:rPr>
                        <a:t>are outside the template’s printable area</a:t>
                      </a:r>
                      <a:r>
                        <a:rPr b="0" lang="en-US" sz="2400" spc="-1" strike="noStrike">
                          <a:solidFill>
                            <a:srgbClr val="d9d9d9"/>
                          </a:solidFill>
                          <a:latin typeface="Arial"/>
                        </a:rPr>
                        <a:t> and they will not be on the printed poster. </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d9d9d9"/>
                          </a:solidFill>
                          <a:latin typeface="Arial"/>
                        </a:rPr>
                        <a:t>If you create a PDF file from your template, the guides will not be included.</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d9d9d9"/>
                          </a:solidFill>
                          <a:latin typeface="Arial"/>
                        </a:rPr>
                        <a:t>To hide the guides click on the </a:t>
                      </a:r>
                      <a:r>
                        <a:rPr b="1" lang="en-US" sz="2400" spc="-1" strike="noStrike">
                          <a:solidFill>
                            <a:srgbClr val="d9d9d9"/>
                          </a:solidFill>
                          <a:latin typeface="Arial"/>
                        </a:rPr>
                        <a:t>Home</a:t>
                      </a:r>
                      <a:r>
                        <a:rPr b="0" lang="en-US" sz="2400" spc="-1" strike="noStrike">
                          <a:solidFill>
                            <a:srgbClr val="d9d9d9"/>
                          </a:solidFill>
                          <a:latin typeface="Arial"/>
                        </a:rPr>
                        <a:t> tab (top of the screen) and then click on the </a:t>
                      </a:r>
                      <a:r>
                        <a:rPr b="1" lang="en-US" sz="2400" spc="-1" strike="noStrike">
                          <a:solidFill>
                            <a:srgbClr val="d9d9d9"/>
                          </a:solidFill>
                          <a:latin typeface="Arial"/>
                        </a:rPr>
                        <a:t>Layout</a:t>
                      </a:r>
                      <a:r>
                        <a:rPr b="0" lang="en-US" sz="2400" spc="-1" strike="noStrike">
                          <a:solidFill>
                            <a:srgbClr val="d9d9d9"/>
                          </a:solidFill>
                          <a:latin typeface="Arial"/>
                        </a:rPr>
                        <a:t> button below to see the available layouts. Choose the </a:t>
                      </a:r>
                      <a:r>
                        <a:rPr b="1" lang="en-US" sz="2400" spc="-1" strike="noStrike">
                          <a:solidFill>
                            <a:srgbClr val="d9d9d9"/>
                          </a:solidFill>
                          <a:latin typeface="Arial"/>
                        </a:rPr>
                        <a:t>Without Guides </a:t>
                      </a:r>
                      <a:r>
                        <a:rPr b="0" lang="en-US" sz="2400" spc="-1" strike="noStrike">
                          <a:solidFill>
                            <a:srgbClr val="d9d9d9"/>
                          </a:solidFill>
                          <a:latin typeface="Arial"/>
                        </a:rPr>
                        <a:t>layout.</a:t>
                      </a:r>
                      <a:endParaRPr b="0" lang="en-US" sz="2400" spc="-1" strike="noStrike">
                        <a:latin typeface="Arial"/>
                      </a:endParaRPr>
                    </a:p>
                    <a:p>
                      <a:pPr>
                        <a:lnSpc>
                          <a:spcPct val="100000"/>
                        </a:lnSpc>
                      </a:pPr>
                      <a:endParaRPr b="0" lang="en-US" sz="24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r>
              <a:tr h="2888280">
                <a:tc gridSpan="2">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a:solidFill>
                      <a:srgbClr val="729fcf"/>
                    </a:solidFill>
                  </a:tcPr>
                </a:tc>
                <a:tc vMerge="1">
                  <a:tcPr>
                    <a:solidFill>
                      <a:srgbClr val="729fcf"/>
                    </a:solidFill>
                  </a:tcPr>
                </a:tc>
              </a:tr>
              <a:tr h="3781080">
                <a:tc gridSpan="2">
                  <a:txBody>
                    <a:bodyPr lIns="182880" tIns="137160"/>
                    <a:p>
                      <a:pPr>
                        <a:lnSpc>
                          <a:spcPct val="100000"/>
                        </a:lnSpc>
                      </a:pPr>
                      <a:r>
                        <a:rPr b="1" lang="en-US" sz="2800" spc="-1" strike="noStrike">
                          <a:solidFill>
                            <a:srgbClr val="ffc000"/>
                          </a:solidFill>
                          <a:latin typeface="Arial"/>
                        </a:rPr>
                        <a:t>How to preview your poster prior to printing</a:t>
                      </a:r>
                      <a:endParaRPr b="0" lang="en-US" sz="2800" spc="-1" strike="noStrike">
                        <a:latin typeface="Arial"/>
                      </a:endParaRPr>
                    </a:p>
                    <a:p>
                      <a:pPr>
                        <a:lnSpc>
                          <a:spcPct val="100000"/>
                        </a:lnSpc>
                      </a:pPr>
                      <a:r>
                        <a:rPr b="0" lang="en-US" sz="2400" spc="-1" strike="noStrike">
                          <a:solidFill>
                            <a:srgbClr val="d9d9d9"/>
                          </a:solidFill>
                          <a:latin typeface="Arial"/>
                        </a:rPr>
                        <a:t>You can preview your poster at any time by pressing the </a:t>
                      </a:r>
                      <a:r>
                        <a:rPr b="0" lang="en-US" sz="2400" spc="-1" strike="noStrike">
                          <a:solidFill>
                            <a:srgbClr val="ffc000"/>
                          </a:solidFill>
                          <a:latin typeface="Arial"/>
                        </a:rPr>
                        <a:t>F5 key</a:t>
                      </a:r>
                      <a:r>
                        <a:rPr b="0" lang="en-US" sz="2400" spc="-1" strike="noStrike">
                          <a:solidFill>
                            <a:srgbClr val="d9d9d9"/>
                          </a:solidFill>
                          <a:latin typeface="Arial"/>
                        </a:rPr>
                        <a:t> on your keyboard. You will see on the screen what's on your poster and how it should look when printed. Press the </a:t>
                      </a:r>
                      <a:r>
                        <a:rPr b="0" lang="en-US" sz="2400" spc="-1" strike="noStrike">
                          <a:solidFill>
                            <a:srgbClr val="ffc000"/>
                          </a:solidFill>
                          <a:latin typeface="Arial"/>
                        </a:rPr>
                        <a:t>ESC key </a:t>
                      </a:r>
                      <a:r>
                        <a:rPr b="0" lang="en-US" sz="2400" spc="-1" strike="noStrike">
                          <a:solidFill>
                            <a:srgbClr val="d9d9d9"/>
                          </a:solidFill>
                          <a:latin typeface="Arial"/>
                        </a:rPr>
                        <a:t>to exit Preview.</a:t>
                      </a:r>
                      <a:endParaRPr b="0" lang="en-US" sz="24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a:solidFill>
                      <a:srgbClr val="729fcf"/>
                    </a:solidFill>
                  </a:tcPr>
                </a:tc>
                <a:tc>
                  <a:txBody>
                    <a:bodyPr lIns="182880" tIns="137160" anchor="ctr"/>
                    <a:p>
                      <a:pPr algn="ctr">
                        <a:lnSpc>
                          <a:spcPct val="100000"/>
                        </a:lnSpc>
                      </a:pPr>
                      <a:r>
                        <a:rPr b="1" lang="en-US" sz="11500" spc="-1" strike="noStrike">
                          <a:solidFill>
                            <a:srgbClr val="d9d9d9"/>
                          </a:solidFill>
                          <a:latin typeface="Arial"/>
                        </a:rPr>
                        <a:t>F5</a:t>
                      </a:r>
                      <a:r>
                        <a:rPr b="0" lang="en-US" sz="2400" spc="-1" strike="noStrike">
                          <a:solidFill>
                            <a:srgbClr val="d9d9d9"/>
                          </a:solidFill>
                          <a:latin typeface="Arial"/>
                        </a:rPr>
                        <a:t> </a:t>
                      </a:r>
                      <a:endParaRPr b="0" lang="en-US" sz="24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d0d0d"/>
                    </a:solidFill>
                  </a:tcPr>
                </a:tc>
              </a:tr>
              <a:tr h="5673960">
                <a:tc gridSpan="3">
                  <a:txBody>
                    <a:bodyPr lIns="182880" tIns="137160"/>
                    <a:p>
                      <a:pPr>
                        <a:lnSpc>
                          <a:spcPct val="100000"/>
                        </a:lnSpc>
                      </a:pPr>
                      <a:r>
                        <a:rPr b="1" lang="en-US" sz="2800" spc="-1" strike="noStrike">
                          <a:solidFill>
                            <a:srgbClr val="ffc000"/>
                          </a:solidFill>
                          <a:latin typeface="Arial"/>
                        </a:rPr>
                        <a:t>How to print your poster</a:t>
                      </a:r>
                      <a:endParaRPr b="0" lang="en-US" sz="2800" spc="-1" strike="noStrike">
                        <a:latin typeface="Arial"/>
                      </a:endParaRPr>
                    </a:p>
                    <a:p>
                      <a:pPr>
                        <a:lnSpc>
                          <a:spcPct val="100000"/>
                        </a:lnSpc>
                      </a:pPr>
                      <a:r>
                        <a:rPr b="0" lang="en-US" sz="2400" spc="-1" strike="noStrike">
                          <a:solidFill>
                            <a:srgbClr val="d9d9d9"/>
                          </a:solidFill>
                          <a:latin typeface="Arial"/>
                        </a:rPr>
                        <a:t>When you are ready to have your poster printed go online to </a:t>
                      </a:r>
                      <a:r>
                        <a:rPr b="0" lang="en-US" sz="2400" spc="-1" strike="noStrike">
                          <a:solidFill>
                            <a:srgbClr val="ffc000"/>
                          </a:solidFill>
                          <a:latin typeface="Arial"/>
                        </a:rPr>
                        <a:t>PosterPresentations.com</a:t>
                      </a:r>
                      <a:r>
                        <a:rPr b="0" lang="en-US" sz="2400" spc="-1" strike="noStrike">
                          <a:solidFill>
                            <a:srgbClr val="d9d9d9"/>
                          </a:solidFill>
                          <a:latin typeface="Arial"/>
                        </a:rPr>
                        <a:t> and click on the "</a:t>
                      </a:r>
                      <a:r>
                        <a:rPr b="0" lang="en-US" sz="2400" spc="-1" strike="noStrike">
                          <a:solidFill>
                            <a:srgbClr val="ffc000"/>
                          </a:solidFill>
                          <a:latin typeface="Arial"/>
                        </a:rPr>
                        <a:t>Order Your Poster</a:t>
                      </a:r>
                      <a:r>
                        <a:rPr b="0" lang="en-US" sz="2400" spc="-1" strike="noStrike">
                          <a:solidFill>
                            <a:srgbClr val="d9d9d9"/>
                          </a:solidFill>
                          <a:latin typeface="Arial"/>
                        </a:rPr>
                        <a:t>" button. You can have your poster printed on professional papers, fabric for easy traveling and a variety of other materials. </a:t>
                      </a:r>
                      <a:endParaRPr b="0" lang="en-US" sz="2400" spc="-1" strike="noStrike">
                        <a:latin typeface="Arial"/>
                      </a:endParaRPr>
                    </a:p>
                    <a:p>
                      <a:pPr>
                        <a:lnSpc>
                          <a:spcPct val="100000"/>
                        </a:lnSpc>
                      </a:pPr>
                      <a:r>
                        <a:rPr b="0" lang="en-US" sz="2400" spc="-1" strike="noStrike">
                          <a:solidFill>
                            <a:srgbClr val="d9d9d9"/>
                          </a:solidFill>
                          <a:latin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b="0" lang="en-US" sz="2400" spc="-1" strike="noStrike">
                        <a:latin typeface="Arial"/>
                      </a:endParaRPr>
                    </a:p>
                    <a:p>
                      <a:pPr>
                        <a:lnSpc>
                          <a:spcPct val="100000"/>
                        </a:lnSpc>
                      </a:pPr>
                      <a:br/>
                      <a:r>
                        <a:rPr b="0" lang="en-US" sz="2400" spc="-1" strike="noStrike">
                          <a:solidFill>
                            <a:srgbClr val="d9d9d9"/>
                          </a:solidFill>
                          <a:latin typeface="Arial"/>
                        </a:rPr>
                        <a:t>Go to </a:t>
                      </a:r>
                      <a:r>
                        <a:rPr b="0" lang="en-US" sz="2400" spc="-1" strike="noStrike">
                          <a:solidFill>
                            <a:srgbClr val="ffc000"/>
                          </a:solidFill>
                          <a:latin typeface="Arial"/>
                        </a:rPr>
                        <a:t>PosterPresentations.com</a:t>
                      </a:r>
                      <a:r>
                        <a:rPr b="0" lang="en-US" sz="2400" spc="-1" strike="noStrike">
                          <a:solidFill>
                            <a:srgbClr val="d9d9d9"/>
                          </a:solidFill>
                          <a:latin typeface="Arial"/>
                        </a:rPr>
                        <a:t> for more information.</a:t>
                      </a:r>
                      <a:endParaRPr b="0" lang="en-US" sz="24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a:solidFill>
                      <a:srgbClr val="729fcf"/>
                    </a:solidFill>
                  </a:tcPr>
                </a:tc>
                <a:tc hMerge="1">
                  <a:tcPr>
                    <a:solidFill>
                      <a:srgbClr val="729fcf"/>
                    </a:solidFill>
                  </a:tcPr>
                </a:tc>
              </a:tr>
              <a:tr h="1354680">
                <a:tc gridSpan="3">
                  <a:tcPr marL="182880" marR="91440">
                    <a:lnL w="12240">
                      <a:solidFill>
                        <a:srgbClr val="ffffff"/>
                      </a:solidFill>
                    </a:lnL>
                    <a:lnR w="12240">
                      <a:solidFill>
                        <a:srgbClr val="ffffff"/>
                      </a:solidFill>
                    </a:lnR>
                    <a:lnT w="12240">
                      <a:solidFill>
                        <a:srgbClr val="ffffff"/>
                      </a:solidFill>
                    </a:lnT>
                    <a:lnB w="12240">
                      <a:solidFill>
                        <a:srgbClr val="ffffff"/>
                      </a:solidFill>
                    </a:lnB>
                    <a:blipFill rotWithShape="0">
                      <a:blip r:embed="rId8"/>
                      <a:stretch>
                        <a:fillRect/>
                      </a:stretch>
                    </a:blipFill>
                  </a:tcPr>
                </a:tc>
                <a:tc hMerge="1">
                  <a:tcPr>
                    <a:solidFill>
                      <a:srgbClr val="729fcf"/>
                    </a:solidFill>
                  </a:tcPr>
                </a:tc>
                <a:tc hMerge="1">
                  <a:tcPr>
                    <a:solidFill>
                      <a:srgbClr val="729fcf"/>
                    </a:solidFill>
                  </a:tcPr>
                </a:tc>
              </a:tr>
              <a:tr h="3213000">
                <a:tc>
                  <a:txBody>
                    <a:bodyPr lIns="182880" tIns="137160"/>
                    <a:p>
                      <a:pPr>
                        <a:lnSpc>
                          <a:spcPts val="2599"/>
                        </a:lnSpc>
                      </a:pPr>
                      <a:r>
                        <a:rPr b="0" lang="en-US" sz="2000" spc="-1" strike="noStrike">
                          <a:solidFill>
                            <a:srgbClr val="d9d9d9"/>
                          </a:solidFill>
                          <a:latin typeface="Arial"/>
                        </a:rPr>
                        <a:t>© 2019 PosterPresentations.com</a:t>
                      </a:r>
                      <a:br/>
                      <a:r>
                        <a:rPr b="0" lang="en-US" sz="2000" spc="-1" strike="noStrike">
                          <a:solidFill>
                            <a:srgbClr val="d9d9d9"/>
                          </a:solidFill>
                          <a:latin typeface="Arial"/>
                        </a:rPr>
                        <a:t>2117 Fourth Street , STE C        </a:t>
                      </a:r>
                      <a:endParaRPr b="0" lang="en-US" sz="2000" spc="-1" strike="noStrike">
                        <a:latin typeface="Arial"/>
                      </a:endParaRPr>
                    </a:p>
                    <a:p>
                      <a:pPr>
                        <a:lnSpc>
                          <a:spcPts val="2599"/>
                        </a:lnSpc>
                      </a:pPr>
                      <a:r>
                        <a:rPr b="0" lang="en-US" sz="2000" spc="-1" strike="noStrike">
                          <a:solidFill>
                            <a:srgbClr val="d9d9d9"/>
                          </a:solidFill>
                          <a:latin typeface="Arial"/>
                        </a:rPr>
                        <a:t>Berkeley CA 94710 USA</a:t>
                      </a:r>
                      <a:endParaRPr b="0" lang="en-US" sz="20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gridSpan="2">
                  <a:txBody>
                    <a:bodyPr lIns="182880" tIns="137160"/>
                    <a:p>
                      <a:pPr>
                        <a:lnSpc>
                          <a:spcPct val="100000"/>
                        </a:lnSpc>
                      </a:pPr>
                      <a:r>
                        <a:rPr b="1" lang="en-US" sz="2400" spc="-1" strike="noStrike">
                          <a:solidFill>
                            <a:srgbClr val="d0d0d0"/>
                          </a:solidFill>
                          <a:latin typeface="Arial"/>
                        </a:rPr>
                        <a:t>For complete tutorials visit:</a:t>
                      </a:r>
                      <a:endParaRPr b="0" lang="en-US" sz="2400" spc="-1" strike="noStrike">
                        <a:latin typeface="Arial"/>
                      </a:endParaRPr>
                    </a:p>
                    <a:p>
                      <a:pPr>
                        <a:lnSpc>
                          <a:spcPct val="100000"/>
                        </a:lnSpc>
                      </a:pPr>
                      <a:r>
                        <a:rPr b="1" lang="en-US" sz="1800" spc="-1" strike="noStrike">
                          <a:solidFill>
                            <a:srgbClr val="ffc000"/>
                          </a:solidFill>
                          <a:latin typeface="Arial"/>
                        </a:rPr>
                        <a:t>https://www.posterpresentations.com/helpdesk.html</a:t>
                      </a:r>
                      <a:endParaRPr b="0" lang="en-US" sz="1800" spc="-1" strike="noStrike">
                        <a:latin typeface="Arial"/>
                      </a:endParaRPr>
                    </a:p>
                  </a:txBody>
                  <a:tcPr marL="182880" marR="914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a:solidFill>
                      <a:srgbClr val="729fcf"/>
                    </a:solidFill>
                  </a:tcPr>
                </a:tc>
              </a:tr>
            </a:tbl>
          </a:graphicData>
        </a:graphic>
      </p:graphicFrame>
      <p:sp>
        <p:nvSpPr>
          <p:cNvPr id="7" name="PlaceHolder 8"/>
          <p:cNvSpPr>
            <a:spLocks noGrp="1"/>
          </p:cNvSpPr>
          <p:nvPr>
            <p:ph type="body"/>
          </p:nvPr>
        </p:nvSpPr>
        <p:spPr>
          <a:xfrm>
            <a:off x="459720" y="5829840"/>
            <a:ext cx="10056600" cy="19549800"/>
          </a:xfrm>
          <a:prstGeom prst="rect">
            <a:avLst/>
          </a:prstGeom>
        </p:spPr>
        <p:txBody>
          <a:bodyPr lIns="228600" rIns="228600" tIns="228600" bIns="228600"/>
          <a:p>
            <a:pPr>
              <a:lnSpc>
                <a:spcPct val="100000"/>
              </a:lnSpc>
              <a:spcBef>
                <a:spcPts val="360"/>
              </a:spcBef>
            </a:pPr>
            <a:r>
              <a:rPr b="0" lang="en-US" sz="1800" spc="-1" strike="noStrike">
                <a:solidFill>
                  <a:srgbClr val="203864"/>
                </a:solidFill>
                <a:latin typeface="Century Gothic"/>
              </a:rPr>
              <a:t>Type in or paste your text here</a:t>
            </a:r>
            <a:endParaRPr b="0" lang="en-US" sz="1800" spc="-1" strike="noStrike">
              <a:solidFill>
                <a:srgbClr val="000000"/>
              </a:solidFill>
              <a:latin typeface="Calibri"/>
            </a:endParaRPr>
          </a:p>
        </p:txBody>
      </p:sp>
      <p:sp>
        <p:nvSpPr>
          <p:cNvPr id="8" name="PlaceHolder 9"/>
          <p:cNvSpPr>
            <a:spLocks noGrp="1"/>
          </p:cNvSpPr>
          <p:nvPr>
            <p:ph type="body"/>
          </p:nvPr>
        </p:nvSpPr>
        <p:spPr>
          <a:xfrm>
            <a:off x="477720" y="5000040"/>
            <a:ext cx="10048680" cy="19275480"/>
          </a:xfrm>
          <a:prstGeom prst="rect">
            <a:avLst/>
          </a:prstGeom>
        </p:spPr>
        <p:txBody>
          <a:bodyPr tIns="91440" bIns="91440"/>
          <a:p>
            <a:pPr algn="ctr">
              <a:lnSpc>
                <a:spcPct val="100000"/>
              </a:lnSpc>
              <a:spcBef>
                <a:spcPts val="561"/>
              </a:spcBef>
            </a:pPr>
            <a:r>
              <a:rPr b="1" lang="en-US" sz="2800" spc="-1" strike="noStrike">
                <a:solidFill>
                  <a:srgbClr val="ffffff"/>
                </a:solidFill>
                <a:latin typeface="Century Gothic"/>
              </a:rPr>
              <a:t>(click to edit) INTRODUCTION or ABSTRACT</a:t>
            </a:r>
            <a:endParaRPr b="0" lang="en-US" sz="2800" spc="-1" strike="noStrike">
              <a:solidFill>
                <a:srgbClr val="000000"/>
              </a:solidFill>
              <a:latin typeface="Calibri"/>
            </a:endParaRPr>
          </a:p>
        </p:txBody>
      </p:sp>
      <p:sp>
        <p:nvSpPr>
          <p:cNvPr id="9" name="PlaceHolder 10"/>
          <p:cNvSpPr>
            <a:spLocks noGrp="1"/>
          </p:cNvSpPr>
          <p:nvPr>
            <p:ph type="body"/>
          </p:nvPr>
        </p:nvSpPr>
        <p:spPr>
          <a:xfrm>
            <a:off x="477720" y="13663800"/>
            <a:ext cx="10050120" cy="19275480"/>
          </a:xfrm>
          <a:prstGeom prst="rect">
            <a:avLst/>
          </a:prstGeom>
        </p:spPr>
        <p:txBody>
          <a:bodyPr tIns="91440" bIns="91440"/>
          <a:p>
            <a:pPr algn="ctr">
              <a:lnSpc>
                <a:spcPct val="100000"/>
              </a:lnSpc>
              <a:spcBef>
                <a:spcPts val="561"/>
              </a:spcBef>
            </a:pPr>
            <a:r>
              <a:rPr b="1" lang="en-US" sz="2800" spc="-1" strike="noStrike">
                <a:solidFill>
                  <a:srgbClr val="ffffff"/>
                </a:solidFill>
                <a:latin typeface="Century Gothic"/>
              </a:rPr>
              <a:t>(click to edit)  OBJECTIVES</a:t>
            </a:r>
            <a:endParaRPr b="0" lang="en-US" sz="2800" spc="-1" strike="noStrike">
              <a:solidFill>
                <a:srgbClr val="000000"/>
              </a:solidFill>
              <a:latin typeface="Calibri"/>
            </a:endParaRPr>
          </a:p>
        </p:txBody>
      </p:sp>
      <p:sp>
        <p:nvSpPr>
          <p:cNvPr id="10" name="PlaceHolder 11"/>
          <p:cNvSpPr>
            <a:spLocks noGrp="1"/>
          </p:cNvSpPr>
          <p:nvPr>
            <p:ph type="body"/>
          </p:nvPr>
        </p:nvSpPr>
        <p:spPr>
          <a:xfrm>
            <a:off x="11460240" y="5829840"/>
            <a:ext cx="10048680" cy="19549800"/>
          </a:xfrm>
          <a:prstGeom prst="rect">
            <a:avLst/>
          </a:prstGeom>
        </p:spPr>
        <p:txBody>
          <a:bodyPr lIns="228600" rIns="228600" tIns="228600" bIns="228600"/>
          <a:p>
            <a:pPr>
              <a:lnSpc>
                <a:spcPct val="100000"/>
              </a:lnSpc>
              <a:spcBef>
                <a:spcPts val="360"/>
              </a:spcBef>
            </a:pPr>
            <a:r>
              <a:rPr b="0" lang="en-US" sz="1800" spc="-1" strike="noStrike">
                <a:solidFill>
                  <a:srgbClr val="203864"/>
                </a:solidFill>
                <a:latin typeface="Century Gothic"/>
              </a:rPr>
              <a:t>Type in or paste your text here</a:t>
            </a:r>
            <a:endParaRPr b="0" lang="en-US" sz="1800" spc="-1" strike="noStrike">
              <a:solidFill>
                <a:srgbClr val="000000"/>
              </a:solidFill>
              <a:latin typeface="Calibri"/>
            </a:endParaRPr>
          </a:p>
        </p:txBody>
      </p:sp>
      <p:sp>
        <p:nvSpPr>
          <p:cNvPr id="11" name="PlaceHolder 12"/>
          <p:cNvSpPr>
            <a:spLocks noGrp="1"/>
          </p:cNvSpPr>
          <p:nvPr>
            <p:ph type="body"/>
          </p:nvPr>
        </p:nvSpPr>
        <p:spPr>
          <a:xfrm>
            <a:off x="11460240" y="5000040"/>
            <a:ext cx="10048680" cy="19275480"/>
          </a:xfrm>
          <a:prstGeom prst="rect">
            <a:avLst/>
          </a:prstGeom>
        </p:spPr>
        <p:txBody>
          <a:bodyPr tIns="91440" bIns="91440"/>
          <a:p>
            <a:pPr algn="ctr">
              <a:lnSpc>
                <a:spcPct val="100000"/>
              </a:lnSpc>
              <a:spcBef>
                <a:spcPts val="561"/>
              </a:spcBef>
            </a:pPr>
            <a:r>
              <a:rPr b="1" lang="en-US" sz="2800" spc="-1" strike="noStrike">
                <a:solidFill>
                  <a:srgbClr val="ffffff"/>
                </a:solidFill>
                <a:latin typeface="Century Gothic"/>
              </a:rPr>
              <a:t>(click to edit)  MATERIALS &amp; METHODS</a:t>
            </a:r>
            <a:endParaRPr b="0" lang="en-US" sz="2800" spc="-1" strike="noStrike">
              <a:solidFill>
                <a:srgbClr val="000000"/>
              </a:solidFill>
              <a:latin typeface="Calibri"/>
            </a:endParaRPr>
          </a:p>
        </p:txBody>
      </p:sp>
      <p:sp>
        <p:nvSpPr>
          <p:cNvPr id="12" name="PlaceHolder 13"/>
          <p:cNvSpPr>
            <a:spLocks noGrp="1"/>
          </p:cNvSpPr>
          <p:nvPr>
            <p:ph type="body"/>
          </p:nvPr>
        </p:nvSpPr>
        <p:spPr>
          <a:xfrm>
            <a:off x="22385520" y="5829840"/>
            <a:ext cx="10048680" cy="19549800"/>
          </a:xfrm>
          <a:prstGeom prst="rect">
            <a:avLst/>
          </a:prstGeom>
        </p:spPr>
        <p:txBody>
          <a:bodyPr lIns="228600" rIns="228600" tIns="228600" bIns="228600"/>
          <a:p>
            <a:pPr>
              <a:lnSpc>
                <a:spcPct val="100000"/>
              </a:lnSpc>
              <a:spcBef>
                <a:spcPts val="360"/>
              </a:spcBef>
            </a:pPr>
            <a:r>
              <a:rPr b="0" lang="en-US" sz="1800" spc="-1" strike="noStrike">
                <a:solidFill>
                  <a:srgbClr val="203864"/>
                </a:solidFill>
                <a:latin typeface="Century Gothic"/>
              </a:rPr>
              <a:t>Type in or paste your text here</a:t>
            </a:r>
            <a:endParaRPr b="0" lang="en-US" sz="1800" spc="-1" strike="noStrike">
              <a:solidFill>
                <a:srgbClr val="000000"/>
              </a:solidFill>
              <a:latin typeface="Calibri"/>
            </a:endParaRPr>
          </a:p>
        </p:txBody>
      </p:sp>
      <p:sp>
        <p:nvSpPr>
          <p:cNvPr id="13" name="PlaceHolder 14"/>
          <p:cNvSpPr>
            <a:spLocks noGrp="1"/>
          </p:cNvSpPr>
          <p:nvPr>
            <p:ph type="body"/>
          </p:nvPr>
        </p:nvSpPr>
        <p:spPr>
          <a:xfrm>
            <a:off x="22377240" y="5000040"/>
            <a:ext cx="10058040" cy="19275480"/>
          </a:xfrm>
          <a:prstGeom prst="rect">
            <a:avLst/>
          </a:prstGeom>
        </p:spPr>
        <p:txBody>
          <a:bodyPr tIns="91440" bIns="91440"/>
          <a:p>
            <a:pPr algn="ctr">
              <a:lnSpc>
                <a:spcPct val="100000"/>
              </a:lnSpc>
              <a:spcBef>
                <a:spcPts val="561"/>
              </a:spcBef>
            </a:pPr>
            <a:r>
              <a:rPr b="1" lang="en-US" sz="2800" spc="-1" strike="noStrike">
                <a:solidFill>
                  <a:srgbClr val="ffffff"/>
                </a:solidFill>
                <a:latin typeface="Century Gothic"/>
              </a:rPr>
              <a:t>(click to edit)  RESULTS</a:t>
            </a:r>
            <a:endParaRPr b="0" lang="en-US" sz="2800" spc="-1" strike="noStrike">
              <a:solidFill>
                <a:srgbClr val="000000"/>
              </a:solidFill>
              <a:latin typeface="Calibri"/>
            </a:endParaRPr>
          </a:p>
        </p:txBody>
      </p:sp>
      <p:sp>
        <p:nvSpPr>
          <p:cNvPr id="14" name="PlaceHolder 15"/>
          <p:cNvSpPr>
            <a:spLocks noGrp="1"/>
          </p:cNvSpPr>
          <p:nvPr>
            <p:ph type="body"/>
          </p:nvPr>
        </p:nvSpPr>
        <p:spPr>
          <a:xfrm>
            <a:off x="33390360" y="5000040"/>
            <a:ext cx="10046520" cy="19275480"/>
          </a:xfrm>
          <a:prstGeom prst="rect">
            <a:avLst/>
          </a:prstGeom>
        </p:spPr>
        <p:txBody>
          <a:bodyPr tIns="91440" bIns="91440"/>
          <a:p>
            <a:pPr algn="ctr">
              <a:lnSpc>
                <a:spcPct val="100000"/>
              </a:lnSpc>
              <a:spcBef>
                <a:spcPts val="561"/>
              </a:spcBef>
            </a:pPr>
            <a:r>
              <a:rPr b="1" lang="en-US" sz="2800" spc="-1" strike="noStrike">
                <a:solidFill>
                  <a:srgbClr val="ffffff"/>
                </a:solidFill>
                <a:latin typeface="Century Gothic"/>
              </a:rPr>
              <a:t>(click to edit)  CONCLUSIONS</a:t>
            </a:r>
            <a:endParaRPr b="0" lang="en-US" sz="2800" spc="-1" strike="noStrike">
              <a:solidFill>
                <a:srgbClr val="000000"/>
              </a:solidFill>
              <a:latin typeface="Calibri"/>
            </a:endParaRPr>
          </a:p>
        </p:txBody>
      </p:sp>
      <p:sp>
        <p:nvSpPr>
          <p:cNvPr id="15" name="PlaceHolder 16"/>
          <p:cNvSpPr>
            <a:spLocks noGrp="1"/>
          </p:cNvSpPr>
          <p:nvPr>
            <p:ph type="body"/>
          </p:nvPr>
        </p:nvSpPr>
        <p:spPr>
          <a:xfrm>
            <a:off x="33390360" y="5829840"/>
            <a:ext cx="10046520" cy="19549800"/>
          </a:xfrm>
          <a:prstGeom prst="rect">
            <a:avLst/>
          </a:prstGeom>
        </p:spPr>
        <p:txBody>
          <a:bodyPr lIns="228600" rIns="228600" tIns="228600" bIns="228600"/>
          <a:p>
            <a:pPr>
              <a:lnSpc>
                <a:spcPct val="100000"/>
              </a:lnSpc>
              <a:spcBef>
                <a:spcPts val="360"/>
              </a:spcBef>
            </a:pPr>
            <a:r>
              <a:rPr b="0" lang="en-US" sz="1800" spc="-1" strike="noStrike">
                <a:solidFill>
                  <a:srgbClr val="203864"/>
                </a:solidFill>
                <a:latin typeface="Century Gothic"/>
              </a:rPr>
              <a:t>Type in or paste your text here</a:t>
            </a:r>
            <a:endParaRPr b="0" lang="en-US" sz="1800" spc="-1" strike="noStrike">
              <a:solidFill>
                <a:srgbClr val="000000"/>
              </a:solidFill>
              <a:latin typeface="Calibri"/>
            </a:endParaRPr>
          </a:p>
        </p:txBody>
      </p:sp>
      <p:sp>
        <p:nvSpPr>
          <p:cNvPr id="16" name="PlaceHolder 17"/>
          <p:cNvSpPr>
            <a:spLocks noGrp="1"/>
          </p:cNvSpPr>
          <p:nvPr>
            <p:ph type="body"/>
          </p:nvPr>
        </p:nvSpPr>
        <p:spPr>
          <a:xfrm>
            <a:off x="33390360" y="13723920"/>
            <a:ext cx="10046520" cy="19275480"/>
          </a:xfrm>
          <a:prstGeom prst="rect">
            <a:avLst/>
          </a:prstGeom>
        </p:spPr>
        <p:txBody>
          <a:bodyPr tIns="91440" bIns="91440"/>
          <a:p>
            <a:pPr algn="ctr">
              <a:lnSpc>
                <a:spcPct val="100000"/>
              </a:lnSpc>
              <a:spcBef>
                <a:spcPts val="561"/>
              </a:spcBef>
            </a:pPr>
            <a:r>
              <a:rPr b="1" lang="en-US" sz="2800" spc="-1" strike="noStrike">
                <a:solidFill>
                  <a:srgbClr val="ffffff"/>
                </a:solidFill>
                <a:latin typeface="Century Gothic"/>
              </a:rPr>
              <a:t>(click to edit)  REFERENCES</a:t>
            </a:r>
            <a:endParaRPr b="0" lang="en-US" sz="2800" spc="-1" strike="noStrike">
              <a:solidFill>
                <a:srgbClr val="000000"/>
              </a:solidFill>
              <a:latin typeface="Calibri"/>
            </a:endParaRPr>
          </a:p>
        </p:txBody>
      </p:sp>
      <p:sp>
        <p:nvSpPr>
          <p:cNvPr id="17" name="PlaceHolder 18"/>
          <p:cNvSpPr>
            <a:spLocks noGrp="1"/>
          </p:cNvSpPr>
          <p:nvPr>
            <p:ph type="body"/>
          </p:nvPr>
        </p:nvSpPr>
        <p:spPr>
          <a:xfrm>
            <a:off x="33390360" y="14462640"/>
            <a:ext cx="10051560" cy="19549800"/>
          </a:xfrm>
          <a:prstGeom prst="rect">
            <a:avLst/>
          </a:prstGeom>
        </p:spPr>
        <p:txBody>
          <a:bodyPr lIns="228600" rIns="228600" tIns="228600" bIns="228600"/>
          <a:p>
            <a:pPr>
              <a:lnSpc>
                <a:spcPct val="100000"/>
              </a:lnSpc>
              <a:spcBef>
                <a:spcPts val="360"/>
              </a:spcBef>
            </a:pPr>
            <a:r>
              <a:rPr b="0" lang="en-US" sz="1800" spc="-1" strike="noStrike">
                <a:solidFill>
                  <a:srgbClr val="203864"/>
                </a:solidFill>
                <a:latin typeface="Century Gothic"/>
              </a:rPr>
              <a:t>Type in or paste your text here</a:t>
            </a:r>
            <a:endParaRPr b="0" lang="en-US" sz="1800" spc="-1" strike="noStrike">
              <a:solidFill>
                <a:srgbClr val="000000"/>
              </a:solidFill>
              <a:latin typeface="Calibri"/>
            </a:endParaRPr>
          </a:p>
        </p:txBody>
      </p:sp>
      <p:sp>
        <p:nvSpPr>
          <p:cNvPr id="18" name="PlaceHolder 19"/>
          <p:cNvSpPr>
            <a:spLocks noGrp="1"/>
          </p:cNvSpPr>
          <p:nvPr>
            <p:ph type="body"/>
          </p:nvPr>
        </p:nvSpPr>
        <p:spPr>
          <a:xfrm>
            <a:off x="33390360" y="25130880"/>
            <a:ext cx="10046520" cy="19275480"/>
          </a:xfrm>
          <a:prstGeom prst="rect">
            <a:avLst/>
          </a:prstGeom>
        </p:spPr>
        <p:txBody>
          <a:bodyPr tIns="91440" bIns="91440"/>
          <a:p>
            <a:pPr algn="ctr">
              <a:lnSpc>
                <a:spcPct val="100000"/>
              </a:lnSpc>
              <a:spcBef>
                <a:spcPts val="561"/>
              </a:spcBef>
            </a:pPr>
            <a:r>
              <a:rPr b="1" lang="en-US" sz="2800" spc="-1" strike="noStrike">
                <a:solidFill>
                  <a:srgbClr val="ffffff"/>
                </a:solidFill>
                <a:latin typeface="Century Gothic"/>
              </a:rPr>
              <a:t>(click to edit)  ACKNOWLEDGEMENTS or  CONTACT</a:t>
            </a:r>
            <a:endParaRPr b="0" lang="en-US" sz="2800" spc="-1" strike="noStrike">
              <a:solidFill>
                <a:srgbClr val="000000"/>
              </a:solidFill>
              <a:latin typeface="Calibri"/>
            </a:endParaRPr>
          </a:p>
        </p:txBody>
      </p:sp>
      <p:sp>
        <p:nvSpPr>
          <p:cNvPr id="19" name="PlaceHolder 20"/>
          <p:cNvSpPr>
            <a:spLocks noGrp="1"/>
          </p:cNvSpPr>
          <p:nvPr>
            <p:ph type="body"/>
          </p:nvPr>
        </p:nvSpPr>
        <p:spPr>
          <a:xfrm>
            <a:off x="33390360" y="25884720"/>
            <a:ext cx="10051560" cy="19549800"/>
          </a:xfrm>
          <a:prstGeom prst="rect">
            <a:avLst/>
          </a:prstGeom>
        </p:spPr>
        <p:txBody>
          <a:bodyPr lIns="228600" rIns="228600" tIns="228600" bIns="228600"/>
          <a:p>
            <a:pPr>
              <a:lnSpc>
                <a:spcPct val="100000"/>
              </a:lnSpc>
              <a:spcBef>
                <a:spcPts val="360"/>
              </a:spcBef>
            </a:pPr>
            <a:r>
              <a:rPr b="0" lang="en-US" sz="1800" spc="-1" strike="noStrike">
                <a:solidFill>
                  <a:srgbClr val="203864"/>
                </a:solidFill>
                <a:latin typeface="Century Gothic"/>
              </a:rPr>
              <a:t>Type in or paste your text here</a:t>
            </a:r>
            <a:endParaRPr b="0" lang="en-US" sz="1800" spc="-1" strike="noStrike">
              <a:solidFill>
                <a:srgbClr val="000000"/>
              </a:solidFill>
              <a:latin typeface="Calibri"/>
            </a:endParaRPr>
          </a:p>
        </p:txBody>
      </p:sp>
      <p:sp>
        <p:nvSpPr>
          <p:cNvPr id="20" name="PlaceHolder 21"/>
          <p:cNvSpPr>
            <a:spLocks noGrp="1"/>
          </p:cNvSpPr>
          <p:nvPr>
            <p:ph type="body"/>
          </p:nvPr>
        </p:nvSpPr>
        <p:spPr>
          <a:xfrm>
            <a:off x="459720" y="14402880"/>
            <a:ext cx="10056600" cy="19549800"/>
          </a:xfrm>
          <a:prstGeom prst="rect">
            <a:avLst/>
          </a:prstGeom>
        </p:spPr>
        <p:txBody>
          <a:bodyPr lIns="228600" rIns="228600" tIns="228600" bIns="228600"/>
          <a:p>
            <a:pPr>
              <a:lnSpc>
                <a:spcPct val="100000"/>
              </a:lnSpc>
              <a:spcBef>
                <a:spcPts val="360"/>
              </a:spcBef>
            </a:pPr>
            <a:r>
              <a:rPr b="0" lang="en-US" sz="1800" spc="-1" strike="noStrike">
                <a:solidFill>
                  <a:srgbClr val="203864"/>
                </a:solidFill>
                <a:latin typeface="Century Gothic"/>
              </a:rPr>
              <a:t>Type in or paste your text here</a:t>
            </a:r>
            <a:endParaRPr b="0" lang="en-US" sz="1800" spc="-1" strike="noStrike">
              <a:solidFill>
                <a:srgbClr val="000000"/>
              </a:solidFill>
              <a:latin typeface="Calibri"/>
            </a:endParaRPr>
          </a:p>
        </p:txBody>
      </p:sp>
      <p:sp>
        <p:nvSpPr>
          <p:cNvPr id="21" name="PlaceHolder 22"/>
          <p:cNvSpPr>
            <a:spLocks noGrp="1"/>
          </p:cNvSpPr>
          <p:nvPr>
            <p:ph type="body"/>
          </p:nvPr>
        </p:nvSpPr>
        <p:spPr>
          <a:xfrm>
            <a:off x="5932440" y="2505960"/>
            <a:ext cx="31998600" cy="19182600"/>
          </a:xfrm>
          <a:prstGeom prst="rect">
            <a:avLst/>
          </a:prstGeom>
        </p:spPr>
        <p:txBody>
          <a:bodyPr lIns="90000" rIns="90000" tIns="45000" bIns="45000"/>
          <a:p>
            <a:pPr algn="ctr">
              <a:lnSpc>
                <a:spcPct val="100000"/>
              </a:lnSpc>
              <a:spcBef>
                <a:spcPts val="561"/>
              </a:spcBef>
            </a:pPr>
            <a:r>
              <a:rPr b="0" lang="en-US" sz="2800" spc="-1" strike="noStrike">
                <a:solidFill>
                  <a:srgbClr val="ffffff"/>
                </a:solidFill>
                <a:latin typeface="Century Gothic"/>
              </a:rPr>
              <a:t>Click here to add affiliations</a:t>
            </a:r>
            <a:endParaRPr b="0" lang="en-US" sz="2800" spc="-1" strike="noStrike">
              <a:solidFill>
                <a:srgbClr val="000000"/>
              </a:solidFill>
              <a:latin typeface="Calibri"/>
            </a:endParaRPr>
          </a:p>
        </p:txBody>
      </p:sp>
      <p:sp>
        <p:nvSpPr>
          <p:cNvPr id="22" name="PlaceHolder 23"/>
          <p:cNvSpPr>
            <a:spLocks noGrp="1"/>
          </p:cNvSpPr>
          <p:nvPr>
            <p:ph type="body"/>
          </p:nvPr>
        </p:nvSpPr>
        <p:spPr>
          <a:xfrm>
            <a:off x="5932440" y="1562760"/>
            <a:ext cx="31998600" cy="19182600"/>
          </a:xfrm>
          <a:prstGeom prst="rect">
            <a:avLst/>
          </a:prstGeom>
        </p:spPr>
        <p:txBody>
          <a:bodyPr lIns="90000" rIns="90000" tIns="45000" bIns="45000"/>
          <a:p>
            <a:pPr algn="ctr">
              <a:lnSpc>
                <a:spcPct val="100000"/>
              </a:lnSpc>
              <a:spcBef>
                <a:spcPts val="879"/>
              </a:spcBef>
            </a:pPr>
            <a:r>
              <a:rPr b="0" lang="en-US" sz="4400" spc="-1" strike="noStrike">
                <a:solidFill>
                  <a:srgbClr val="ffffff"/>
                </a:solidFill>
                <a:latin typeface="Century Gothic"/>
              </a:rPr>
              <a:t>Click here to add authors</a:t>
            </a:r>
            <a:endParaRPr b="0" lang="en-US" sz="4400" spc="-1" strike="noStrike">
              <a:solidFill>
                <a:srgbClr val="000000"/>
              </a:solidFill>
              <a:latin typeface="Calibri"/>
            </a:endParaRPr>
          </a:p>
        </p:txBody>
      </p:sp>
      <p:sp>
        <p:nvSpPr>
          <p:cNvPr id="23" name="PlaceHolder 24"/>
          <p:cNvSpPr>
            <a:spLocks noGrp="1"/>
          </p:cNvSpPr>
          <p:nvPr>
            <p:ph type="body"/>
          </p:nvPr>
        </p:nvSpPr>
        <p:spPr>
          <a:xfrm>
            <a:off x="5932440" y="465840"/>
            <a:ext cx="31998600" cy="19182600"/>
          </a:xfrm>
          <a:prstGeom prst="rect">
            <a:avLst/>
          </a:prstGeom>
        </p:spPr>
        <p:txBody>
          <a:bodyPr lIns="90000" rIns="90000" tIns="45000" bIns="45000"/>
          <a:p>
            <a:pPr algn="ctr">
              <a:lnSpc>
                <a:spcPct val="100000"/>
              </a:lnSpc>
              <a:spcBef>
                <a:spcPts val="1080"/>
              </a:spcBef>
            </a:pPr>
            <a:r>
              <a:rPr b="1" lang="en-US" sz="5400" spc="-1" strike="noStrike">
                <a:solidFill>
                  <a:srgbClr val="ffffff"/>
                </a:solidFill>
                <a:latin typeface="Century Gothic"/>
              </a:rPr>
              <a:t>Click here to add title</a:t>
            </a:r>
            <a:endParaRPr b="0" lang="en-US" sz="5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459720" y="5829840"/>
            <a:ext cx="10056600" cy="738360"/>
          </a:xfrm>
          <a:prstGeom prst="rect">
            <a:avLst/>
          </a:prstGeom>
          <a:solidFill>
            <a:srgbClr val="203864"/>
          </a:solidFill>
          <a:ln>
            <a:noFill/>
          </a:ln>
        </p:spPr>
        <p:txBody>
          <a:bodyPr lIns="228600" rIns="228600" tIns="228600" bIns="228600"/>
          <a:p>
            <a:endParaRPr b="0" lang="en-US" sz="15400" spc="-1" strike="noStrike">
              <a:solidFill>
                <a:srgbClr val="000000"/>
              </a:solidFill>
              <a:latin typeface="Calibri"/>
            </a:endParaRPr>
          </a:p>
        </p:txBody>
      </p:sp>
      <p:sp>
        <p:nvSpPr>
          <p:cNvPr id="61" name="TextShape 2"/>
          <p:cNvSpPr txBox="1"/>
          <p:nvPr/>
        </p:nvSpPr>
        <p:spPr>
          <a:xfrm>
            <a:off x="477720" y="5000040"/>
            <a:ext cx="10048680" cy="615240"/>
          </a:xfrm>
          <a:prstGeom prst="rect">
            <a:avLst/>
          </a:prstGeom>
          <a:solidFill>
            <a:srgbClr val="203864"/>
          </a:solidFill>
          <a:ln>
            <a:noFill/>
          </a:ln>
        </p:spPr>
        <p:txBody>
          <a:bodyPr tIns="91440" bIns="91440"/>
          <a:p>
            <a:endParaRPr b="0" lang="en-US" sz="15400" spc="-1" strike="noStrike">
              <a:solidFill>
                <a:srgbClr val="000000"/>
              </a:solidFill>
              <a:latin typeface="Calibri"/>
            </a:endParaRPr>
          </a:p>
        </p:txBody>
      </p:sp>
      <p:sp>
        <p:nvSpPr>
          <p:cNvPr id="62" name="TextShape 3"/>
          <p:cNvSpPr txBox="1"/>
          <p:nvPr/>
        </p:nvSpPr>
        <p:spPr>
          <a:xfrm>
            <a:off x="477720" y="13663800"/>
            <a:ext cx="10050120" cy="615240"/>
          </a:xfrm>
          <a:prstGeom prst="rect">
            <a:avLst/>
          </a:prstGeom>
          <a:solidFill>
            <a:srgbClr val="203864"/>
          </a:solidFill>
          <a:ln>
            <a:noFill/>
          </a:ln>
        </p:spPr>
        <p:txBody>
          <a:bodyPr tIns="91440" bIns="91440"/>
          <a:p>
            <a:endParaRPr b="0" lang="en-US" sz="15400" spc="-1" strike="noStrike">
              <a:solidFill>
                <a:srgbClr val="000000"/>
              </a:solidFill>
              <a:latin typeface="Calibri"/>
            </a:endParaRPr>
          </a:p>
        </p:txBody>
      </p:sp>
      <p:sp>
        <p:nvSpPr>
          <p:cNvPr id="63" name="TextShape 4"/>
          <p:cNvSpPr txBox="1"/>
          <p:nvPr/>
        </p:nvSpPr>
        <p:spPr>
          <a:xfrm>
            <a:off x="11460240" y="5829840"/>
            <a:ext cx="10048680" cy="738360"/>
          </a:xfrm>
          <a:prstGeom prst="rect">
            <a:avLst/>
          </a:prstGeom>
          <a:solidFill>
            <a:srgbClr val="203864"/>
          </a:solidFill>
          <a:ln>
            <a:noFill/>
          </a:ln>
        </p:spPr>
        <p:txBody>
          <a:bodyPr lIns="228600" rIns="228600" tIns="228600" bIns="228600"/>
          <a:p>
            <a:endParaRPr b="0" lang="en-US" sz="15400" spc="-1" strike="noStrike">
              <a:solidFill>
                <a:srgbClr val="000000"/>
              </a:solidFill>
              <a:latin typeface="Calibri"/>
            </a:endParaRPr>
          </a:p>
        </p:txBody>
      </p:sp>
      <p:sp>
        <p:nvSpPr>
          <p:cNvPr id="64" name="TextShape 5"/>
          <p:cNvSpPr txBox="1"/>
          <p:nvPr/>
        </p:nvSpPr>
        <p:spPr>
          <a:xfrm>
            <a:off x="11460240" y="5000040"/>
            <a:ext cx="10048680" cy="615240"/>
          </a:xfrm>
          <a:prstGeom prst="rect">
            <a:avLst/>
          </a:prstGeom>
          <a:solidFill>
            <a:srgbClr val="203864"/>
          </a:solidFill>
          <a:ln>
            <a:noFill/>
          </a:ln>
        </p:spPr>
        <p:txBody>
          <a:bodyPr tIns="91440" bIns="91440"/>
          <a:p>
            <a:endParaRPr b="0" lang="en-US" sz="15400" spc="-1" strike="noStrike">
              <a:solidFill>
                <a:srgbClr val="000000"/>
              </a:solidFill>
              <a:latin typeface="Calibri"/>
            </a:endParaRPr>
          </a:p>
        </p:txBody>
      </p:sp>
      <p:sp>
        <p:nvSpPr>
          <p:cNvPr id="65" name="TextShape 6"/>
          <p:cNvSpPr txBox="1"/>
          <p:nvPr/>
        </p:nvSpPr>
        <p:spPr>
          <a:xfrm>
            <a:off x="22385520" y="5829840"/>
            <a:ext cx="10048680" cy="738360"/>
          </a:xfrm>
          <a:prstGeom prst="rect">
            <a:avLst/>
          </a:prstGeom>
          <a:solidFill>
            <a:srgbClr val="203864"/>
          </a:solidFill>
          <a:ln>
            <a:noFill/>
          </a:ln>
        </p:spPr>
        <p:txBody>
          <a:bodyPr lIns="228600" rIns="228600" tIns="228600" bIns="228600"/>
          <a:p>
            <a:endParaRPr b="0" lang="en-US" sz="15400" spc="-1" strike="noStrike">
              <a:solidFill>
                <a:srgbClr val="000000"/>
              </a:solidFill>
              <a:latin typeface="Calibri"/>
            </a:endParaRPr>
          </a:p>
        </p:txBody>
      </p:sp>
      <p:sp>
        <p:nvSpPr>
          <p:cNvPr id="66" name="TextShape 7"/>
          <p:cNvSpPr txBox="1"/>
          <p:nvPr/>
        </p:nvSpPr>
        <p:spPr>
          <a:xfrm>
            <a:off x="22377240" y="5000040"/>
            <a:ext cx="10058040" cy="615240"/>
          </a:xfrm>
          <a:prstGeom prst="rect">
            <a:avLst/>
          </a:prstGeom>
          <a:solidFill>
            <a:srgbClr val="203864"/>
          </a:solidFill>
          <a:ln>
            <a:noFill/>
          </a:ln>
        </p:spPr>
        <p:txBody>
          <a:bodyPr tIns="91440" bIns="91440"/>
          <a:p>
            <a:endParaRPr b="0" lang="en-US" sz="15400" spc="-1" strike="noStrike">
              <a:solidFill>
                <a:srgbClr val="000000"/>
              </a:solidFill>
              <a:latin typeface="Calibri"/>
            </a:endParaRPr>
          </a:p>
        </p:txBody>
      </p:sp>
      <p:sp>
        <p:nvSpPr>
          <p:cNvPr id="67" name="TextShape 8"/>
          <p:cNvSpPr txBox="1"/>
          <p:nvPr/>
        </p:nvSpPr>
        <p:spPr>
          <a:xfrm>
            <a:off x="33390360" y="5000040"/>
            <a:ext cx="10046520" cy="615240"/>
          </a:xfrm>
          <a:prstGeom prst="rect">
            <a:avLst/>
          </a:prstGeom>
          <a:solidFill>
            <a:srgbClr val="203864"/>
          </a:solidFill>
          <a:ln>
            <a:noFill/>
          </a:ln>
        </p:spPr>
        <p:txBody>
          <a:bodyPr tIns="91440" bIns="91440"/>
          <a:p>
            <a:endParaRPr b="0" lang="en-US" sz="15400" spc="-1" strike="noStrike">
              <a:solidFill>
                <a:srgbClr val="000000"/>
              </a:solidFill>
              <a:latin typeface="Calibri"/>
            </a:endParaRPr>
          </a:p>
        </p:txBody>
      </p:sp>
      <p:sp>
        <p:nvSpPr>
          <p:cNvPr id="68" name="TextShape 9"/>
          <p:cNvSpPr txBox="1"/>
          <p:nvPr/>
        </p:nvSpPr>
        <p:spPr>
          <a:xfrm>
            <a:off x="33390360" y="5829840"/>
            <a:ext cx="10046520" cy="738360"/>
          </a:xfrm>
          <a:prstGeom prst="rect">
            <a:avLst/>
          </a:prstGeom>
          <a:solidFill>
            <a:srgbClr val="203864"/>
          </a:solidFill>
          <a:ln>
            <a:noFill/>
          </a:ln>
        </p:spPr>
        <p:txBody>
          <a:bodyPr lIns="228600" rIns="228600" tIns="228600" bIns="228600"/>
          <a:p>
            <a:endParaRPr b="0" lang="en-US" sz="15400" spc="-1" strike="noStrike">
              <a:solidFill>
                <a:srgbClr val="000000"/>
              </a:solidFill>
              <a:latin typeface="Calibri"/>
            </a:endParaRPr>
          </a:p>
        </p:txBody>
      </p:sp>
      <p:sp>
        <p:nvSpPr>
          <p:cNvPr id="69" name="TextShape 10"/>
          <p:cNvSpPr txBox="1"/>
          <p:nvPr/>
        </p:nvSpPr>
        <p:spPr>
          <a:xfrm>
            <a:off x="33390360" y="13723920"/>
            <a:ext cx="10046520" cy="615240"/>
          </a:xfrm>
          <a:prstGeom prst="rect">
            <a:avLst/>
          </a:prstGeom>
          <a:solidFill>
            <a:srgbClr val="203864"/>
          </a:solidFill>
          <a:ln>
            <a:noFill/>
          </a:ln>
        </p:spPr>
        <p:txBody>
          <a:bodyPr tIns="91440" bIns="91440"/>
          <a:p>
            <a:endParaRPr b="0" lang="en-US" sz="15400" spc="-1" strike="noStrike">
              <a:solidFill>
                <a:srgbClr val="000000"/>
              </a:solidFill>
              <a:latin typeface="Calibri"/>
            </a:endParaRPr>
          </a:p>
        </p:txBody>
      </p:sp>
      <p:sp>
        <p:nvSpPr>
          <p:cNvPr id="70" name="TextShape 11"/>
          <p:cNvSpPr txBox="1"/>
          <p:nvPr/>
        </p:nvSpPr>
        <p:spPr>
          <a:xfrm>
            <a:off x="33390360" y="14462640"/>
            <a:ext cx="10051560" cy="738360"/>
          </a:xfrm>
          <a:prstGeom prst="rect">
            <a:avLst/>
          </a:prstGeom>
          <a:solidFill>
            <a:srgbClr val="203864"/>
          </a:solidFill>
          <a:ln>
            <a:noFill/>
          </a:ln>
        </p:spPr>
        <p:txBody>
          <a:bodyPr lIns="228600" rIns="228600" tIns="228600" bIns="228600"/>
          <a:p>
            <a:endParaRPr b="0" lang="en-US" sz="15400" spc="-1" strike="noStrike">
              <a:solidFill>
                <a:srgbClr val="000000"/>
              </a:solidFill>
              <a:latin typeface="Calibri"/>
            </a:endParaRPr>
          </a:p>
        </p:txBody>
      </p:sp>
      <p:sp>
        <p:nvSpPr>
          <p:cNvPr id="71" name="TextShape 12"/>
          <p:cNvSpPr txBox="1"/>
          <p:nvPr/>
        </p:nvSpPr>
        <p:spPr>
          <a:xfrm>
            <a:off x="33390360" y="25130880"/>
            <a:ext cx="10046520" cy="615240"/>
          </a:xfrm>
          <a:prstGeom prst="rect">
            <a:avLst/>
          </a:prstGeom>
          <a:solidFill>
            <a:srgbClr val="203864"/>
          </a:solidFill>
          <a:ln>
            <a:noFill/>
          </a:ln>
        </p:spPr>
        <p:txBody>
          <a:bodyPr tIns="91440" bIns="91440"/>
          <a:p>
            <a:endParaRPr b="0" lang="en-US" sz="15400" spc="-1" strike="noStrike">
              <a:solidFill>
                <a:srgbClr val="000000"/>
              </a:solidFill>
              <a:latin typeface="Calibri"/>
            </a:endParaRPr>
          </a:p>
        </p:txBody>
      </p:sp>
      <p:sp>
        <p:nvSpPr>
          <p:cNvPr id="72" name="TextShape 13"/>
          <p:cNvSpPr txBox="1"/>
          <p:nvPr/>
        </p:nvSpPr>
        <p:spPr>
          <a:xfrm>
            <a:off x="33390360" y="25884720"/>
            <a:ext cx="10051560" cy="738360"/>
          </a:xfrm>
          <a:prstGeom prst="rect">
            <a:avLst/>
          </a:prstGeom>
          <a:solidFill>
            <a:srgbClr val="203864"/>
          </a:solidFill>
          <a:ln>
            <a:noFill/>
          </a:ln>
        </p:spPr>
        <p:txBody>
          <a:bodyPr lIns="228600" rIns="228600" tIns="228600" bIns="228600"/>
          <a:p>
            <a:endParaRPr b="0" lang="en-US" sz="15400" spc="-1" strike="noStrike">
              <a:solidFill>
                <a:srgbClr val="000000"/>
              </a:solidFill>
              <a:latin typeface="Calibri"/>
            </a:endParaRPr>
          </a:p>
        </p:txBody>
      </p:sp>
      <p:sp>
        <p:nvSpPr>
          <p:cNvPr id="73" name="TextShape 14"/>
          <p:cNvSpPr txBox="1"/>
          <p:nvPr/>
        </p:nvSpPr>
        <p:spPr>
          <a:xfrm>
            <a:off x="459720" y="14402880"/>
            <a:ext cx="10056600" cy="738360"/>
          </a:xfrm>
          <a:prstGeom prst="rect">
            <a:avLst/>
          </a:prstGeom>
          <a:solidFill>
            <a:srgbClr val="203864"/>
          </a:solidFill>
          <a:ln>
            <a:noFill/>
          </a:ln>
        </p:spPr>
        <p:txBody>
          <a:bodyPr lIns="228600" rIns="228600" tIns="228600" bIns="228600"/>
          <a:p>
            <a:endParaRPr b="0" lang="en-US" sz="15400" spc="-1" strike="noStrike">
              <a:solidFill>
                <a:srgbClr val="000000"/>
              </a:solidFill>
              <a:latin typeface="Calibri"/>
            </a:endParaRPr>
          </a:p>
        </p:txBody>
      </p:sp>
      <p:sp>
        <p:nvSpPr>
          <p:cNvPr id="74" name="TextShape 15"/>
          <p:cNvSpPr txBox="1"/>
          <p:nvPr/>
        </p:nvSpPr>
        <p:spPr>
          <a:xfrm>
            <a:off x="5932440" y="2505960"/>
            <a:ext cx="31998600" cy="522720"/>
          </a:xfrm>
          <a:prstGeom prst="rect">
            <a:avLst/>
          </a:prstGeom>
          <a:solidFill>
            <a:srgbClr val="203864"/>
          </a:solidFill>
          <a:ln>
            <a:noFill/>
          </a:ln>
        </p:spPr>
        <p:txBody>
          <a:bodyPr lIns="90000" rIns="90000" tIns="45000" bIns="45000"/>
          <a:p>
            <a:endParaRPr b="0" lang="en-US" sz="15400" spc="-1" strike="noStrike">
              <a:solidFill>
                <a:srgbClr val="000000"/>
              </a:solidFill>
              <a:latin typeface="Calibri"/>
            </a:endParaRPr>
          </a:p>
        </p:txBody>
      </p:sp>
      <p:sp>
        <p:nvSpPr>
          <p:cNvPr id="75" name="TextShape 16"/>
          <p:cNvSpPr txBox="1"/>
          <p:nvPr/>
        </p:nvSpPr>
        <p:spPr>
          <a:xfrm>
            <a:off x="5932440" y="1562760"/>
            <a:ext cx="31998600" cy="768960"/>
          </a:xfrm>
          <a:prstGeom prst="rect">
            <a:avLst/>
          </a:prstGeom>
          <a:solidFill>
            <a:srgbClr val="203864"/>
          </a:solidFill>
          <a:ln>
            <a:noFill/>
          </a:ln>
        </p:spPr>
        <p:txBody>
          <a:bodyPr lIns="90000" rIns="90000" tIns="45000" bIns="45000"/>
          <a:p>
            <a:endParaRPr b="0" lang="en-US" sz="15400" spc="-1" strike="noStrike">
              <a:solidFill>
                <a:srgbClr val="000000"/>
              </a:solidFill>
              <a:latin typeface="Calibri"/>
            </a:endParaRPr>
          </a:p>
        </p:txBody>
      </p:sp>
      <p:sp>
        <p:nvSpPr>
          <p:cNvPr id="76" name="TextShape 17"/>
          <p:cNvSpPr txBox="1"/>
          <p:nvPr/>
        </p:nvSpPr>
        <p:spPr>
          <a:xfrm>
            <a:off x="5932440" y="465840"/>
            <a:ext cx="31998600" cy="923040"/>
          </a:xfrm>
          <a:prstGeom prst="rect">
            <a:avLst/>
          </a:prstGeom>
          <a:solidFill>
            <a:srgbClr val="203864"/>
          </a:solidFill>
          <a:ln>
            <a:noFill/>
          </a:ln>
        </p:spPr>
        <p:txBody>
          <a:bodyPr lIns="90000" rIns="90000" tIns="45000" bIns="45000"/>
          <a:p>
            <a:endParaRPr b="0" lang="en-US" sz="15400" spc="-1" strike="noStrike">
              <a:solidFill>
                <a:srgbClr val="000000"/>
              </a:solidFill>
              <a:latin typeface="Calibri"/>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36x48-Template-V2b</Template>
  <TotalTime>1189</TotalTime>
  <Application>LibreOffice/6.0.7.3$Linux_X86_64 LibreOffice_project/00m0$Build-3</Application>
  <Words>0</Words>
  <Paragraphs>0</Paragraphs>
  <Company>Canterbury Media Services,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PosterPresentations.com</dc:creator>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keywords>36x48 Powerpoint poster template scientific poster template research poster template</cp:keywords>
  <dc:language>en-US</dc:language>
  <cp:lastModifiedBy>Station 5</cp:lastModifiedBy>
  <dcterms:modified xsi:type="dcterms:W3CDTF">2022-05-29T05:24:59Z</dcterms:modified>
  <cp:revision>66</cp:revision>
  <dc:subject>Research poster presentation template</dc:subject>
  <dc:title>36x48 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Canterbury Media Services, Inc.</vt:lpwstr>
  </property>
  <property fmtid="{D5CDD505-2E9C-101B-9397-08002B2CF9AE}" pid="4" name="HiddenSlides">
    <vt:i4>0</vt:i4>
  </property>
  <property fmtid="{D5CDD505-2E9C-101B-9397-08002B2CF9AE}" pid="5" name="HyperlinkBase">
    <vt:lpwstr>https://www.posterpresentations.com/free-poster-templates.html</vt:lpwstr>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Manager">
    <vt:lpwstr>A. Kotoulas</vt:lpwstr>
  </property>
  <property fmtid="{D5CDD505-2E9C-101B-9397-08002B2CF9AE}" pid="10" name="Notes">
    <vt:i4>0</vt:i4>
  </property>
  <property fmtid="{D5CDD505-2E9C-101B-9397-08002B2CF9AE}" pid="11" name="PresentationFormat">
    <vt:lpwstr>Custom</vt:lpwstr>
  </property>
  <property fmtid="{D5CDD505-2E9C-101B-9397-08002B2CF9AE}" pid="12" name="ScaleCrop">
    <vt:bool>0</vt:bool>
  </property>
  <property fmtid="{D5CDD505-2E9C-101B-9397-08002B2CF9AE}" pid="13" name="ShareDoc">
    <vt:bool>0</vt:bool>
  </property>
  <property fmtid="{D5CDD505-2E9C-101B-9397-08002B2CF9AE}" pid="14" name="Slides">
    <vt:i4>1</vt:i4>
  </property>
  <property fmtid="{D5CDD505-2E9C-101B-9397-08002B2CF9AE}" pid="15" name="category">
    <vt:lpwstr>Research poster templates</vt:lpwstr>
  </property>
</Properties>
</file>