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392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Bardia Mojra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Adept Technology, Inc. </a:t>
            </a:r>
          </a:p>
          <a:p>
            <a:r>
              <a:rPr lang="en-US" smtClean="0"/>
              <a:t>Interview Presentation</a:t>
            </a:r>
          </a:p>
          <a:p>
            <a:r>
              <a:rPr lang="en-US" smtClean="0"/>
              <a:t>3/7/2016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0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Portable Arsenic Detector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Multiscale Manufacturing Technologies &amp; Hybrid Systems, UTA Research Institute</a:t>
            </a:r>
          </a:p>
          <a:p>
            <a:r>
              <a:rPr lang="en-US" smtClean="0"/>
              <a:t>Embedded Software Intern </a:t>
            </a:r>
          </a:p>
          <a:p>
            <a:r>
              <a:rPr lang="en-US" smtClean="0"/>
              <a:t>Focused on embedded systems both hardware and software</a:t>
            </a:r>
          </a:p>
          <a:p>
            <a:r>
              <a:rPr lang="en-US" smtClean="0"/>
              <a:t>Developed the control system</a:t>
            </a:r>
          </a:p>
          <a:p>
            <a:r>
              <a:rPr lang="en-US" smtClean="0"/>
              <a:t>Developed the GUI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Electric Lawn Mower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Embedded hardware and software</a:t>
            </a:r>
          </a:p>
          <a:p>
            <a:r>
              <a:rPr lang="en-US" smtClean="0"/>
              <a:t>Control system</a:t>
            </a:r>
          </a:p>
          <a:p>
            <a:r>
              <a:rPr lang="en-US" smtClean="0"/>
              <a:t>Power distribution </a:t>
            </a:r>
          </a:p>
          <a:p>
            <a:r>
              <a:rPr lang="en-US" smtClean="0"/>
              <a:t>Motor driver</a:t>
            </a:r>
          </a:p>
          <a:p>
            <a:r>
              <a:rPr lang="en-US" smtClean="0"/>
              <a:t>PCB design and fabrication </a:t>
            </a:r>
          </a:p>
          <a:p>
            <a:r>
              <a:rPr lang="en-US" smtClean="0"/>
              <a:t>BOM and purchasing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63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Electric Lawn Mower</a:t>
            </a:r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41" y="1783080"/>
            <a:ext cx="9867053" cy="3968519"/>
          </a:xfrm>
        </p:spPr>
      </p:pic>
    </p:spTree>
    <p:extLst>
      <p:ext uri="{BB962C8B-B14F-4D97-AF65-F5344CB8AC3E}">
        <p14:creationId xmlns:p14="http://schemas.microsoft.com/office/powerpoint/2010/main" val="1073518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Electric Lawn Mower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574" y="1659281"/>
            <a:ext cx="9382387" cy="4420210"/>
          </a:xfrm>
        </p:spPr>
      </p:pic>
    </p:spTree>
    <p:extLst>
      <p:ext uri="{BB962C8B-B14F-4D97-AF65-F5344CB8AC3E}">
        <p14:creationId xmlns:p14="http://schemas.microsoft.com/office/powerpoint/2010/main" val="80219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Electric Lawn Mower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08" y="1788068"/>
            <a:ext cx="5195919" cy="4178646"/>
          </a:xfrm>
        </p:spPr>
      </p:pic>
    </p:spTree>
    <p:extLst>
      <p:ext uri="{BB962C8B-B14F-4D97-AF65-F5344CB8AC3E}">
        <p14:creationId xmlns:p14="http://schemas.microsoft.com/office/powerpoint/2010/main" val="573588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Answer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pattern: </a:t>
            </a:r>
          </a:p>
          <a:p>
            <a:pPr lvl="1"/>
            <a:r>
              <a:rPr lang="en-US" dirty="0" smtClean="0"/>
              <a:t>Why Henry Ford’s first production car is called model T?</a:t>
            </a:r>
          </a:p>
          <a:p>
            <a:pPr lvl="1"/>
            <a:r>
              <a:rPr lang="en-US" dirty="0" smtClean="0"/>
              <a:t>Why didn’t Nikola Tesla move on with his life and start a family? </a:t>
            </a:r>
          </a:p>
          <a:p>
            <a:pPr lvl="1"/>
            <a:r>
              <a:rPr lang="en-US" dirty="0" smtClean="0"/>
              <a:t>Why didn’t Albert </a:t>
            </a:r>
            <a:r>
              <a:rPr lang="en-US" dirty="0" smtClean="0"/>
              <a:t>Einstein </a:t>
            </a:r>
            <a:r>
              <a:rPr lang="en-US" dirty="0" smtClean="0"/>
              <a:t>stop working even when his health declined? </a:t>
            </a:r>
          </a:p>
          <a:p>
            <a:endParaRPr lang="en-US" dirty="0"/>
          </a:p>
          <a:p>
            <a:r>
              <a:rPr lang="en-US" dirty="0" smtClean="0"/>
              <a:t>Because it is important to push forward and make progress. Humans learn collectively and it is our </a:t>
            </a:r>
            <a:r>
              <a:rPr lang="en-US" dirty="0" smtClean="0"/>
              <a:t>civic </a:t>
            </a:r>
            <a:r>
              <a:rPr lang="en-US" dirty="0" smtClean="0"/>
              <a:t>duty to be productive and creative.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14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Thank you for your attention!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3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About Me </a:t>
            </a:r>
          </a:p>
          <a:p>
            <a:r>
              <a:rPr lang="en-US" dirty="0" smtClean="0"/>
              <a:t>Quiz </a:t>
            </a:r>
          </a:p>
          <a:p>
            <a:r>
              <a:rPr lang="en-US" dirty="0" smtClean="0"/>
              <a:t>Intelligent Ground Vehicle Competition (IGVC)</a:t>
            </a:r>
          </a:p>
          <a:p>
            <a:r>
              <a:rPr lang="en-US" dirty="0" smtClean="0"/>
              <a:t>UAV-UGV Coalition </a:t>
            </a:r>
          </a:p>
          <a:p>
            <a:r>
              <a:rPr lang="en-US" dirty="0" smtClean="0"/>
              <a:t>CarryBot and GarbageBot</a:t>
            </a:r>
          </a:p>
          <a:p>
            <a:r>
              <a:rPr lang="en-US" dirty="0" smtClean="0"/>
              <a:t>Portable Arsenic Detector </a:t>
            </a:r>
          </a:p>
          <a:p>
            <a:r>
              <a:rPr lang="en-US" dirty="0" smtClean="0"/>
              <a:t>Electric Lawn Mower</a:t>
            </a:r>
          </a:p>
          <a:p>
            <a:r>
              <a:rPr lang="en-US" dirty="0" smtClean="0"/>
              <a:t>Answer</a:t>
            </a:r>
          </a:p>
          <a:p>
            <a:r>
              <a:rPr lang="en-US" dirty="0" smtClean="0"/>
              <a:t>Questions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5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234" y="3038856"/>
            <a:ext cx="1937068" cy="1075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Why?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339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451668" cy="3777622"/>
          </a:xfrm>
        </p:spPr>
        <p:txBody>
          <a:bodyPr/>
          <a:lstStyle/>
          <a:p>
            <a:r>
              <a:rPr lang="en-US" dirty="0" smtClean="0"/>
              <a:t>24 years old </a:t>
            </a:r>
          </a:p>
          <a:p>
            <a:r>
              <a:rPr lang="en-US" dirty="0" smtClean="0"/>
              <a:t>BSEE from University of Texas – Arlington </a:t>
            </a:r>
          </a:p>
          <a:p>
            <a:r>
              <a:rPr lang="en-US" dirty="0" smtClean="0"/>
              <a:t>Focused on Robotic Systems, Embedded Systems, &amp; Control Systems </a:t>
            </a:r>
          </a:p>
          <a:p>
            <a:r>
              <a:rPr lang="en-US" dirty="0" smtClean="0"/>
              <a:t>Built first circuit at 8, first robot at 13</a:t>
            </a:r>
          </a:p>
          <a:p>
            <a:r>
              <a:rPr lang="en-US" dirty="0"/>
              <a:t>H</a:t>
            </a:r>
            <a:r>
              <a:rPr lang="en-US" dirty="0" smtClean="0"/>
              <a:t>ave a passion for what I do, It makes me happy</a:t>
            </a:r>
          </a:p>
          <a:p>
            <a:r>
              <a:rPr lang="en-US" dirty="0" smtClean="0"/>
              <a:t>Looking for an opportunity that matches my interests and goals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48" y="1503814"/>
            <a:ext cx="4407408" cy="44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3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351084" cy="3777622"/>
          </a:xfrm>
        </p:spPr>
        <p:txBody>
          <a:bodyPr/>
          <a:lstStyle/>
          <a:p>
            <a:r>
              <a:rPr lang="en-US" dirty="0" smtClean="0"/>
              <a:t>Founded the team with 5 other students</a:t>
            </a:r>
          </a:p>
          <a:p>
            <a:r>
              <a:rPr lang="en-US" dirty="0" smtClean="0"/>
              <a:t>Led a multidisciplinary team</a:t>
            </a:r>
          </a:p>
          <a:p>
            <a:r>
              <a:rPr lang="en-US" dirty="0" smtClean="0"/>
              <a:t>Designed and developed the hardware system</a:t>
            </a:r>
          </a:p>
          <a:p>
            <a:r>
              <a:rPr lang="en-US" dirty="0" smtClean="0"/>
              <a:t>2 iterations, Marauder and Yoshimi</a:t>
            </a:r>
          </a:p>
          <a:p>
            <a:r>
              <a:rPr lang="en-US" dirty="0" smtClean="0"/>
              <a:t>Worked closely with software and mechanical teams </a:t>
            </a:r>
          </a:p>
          <a:p>
            <a:r>
              <a:rPr lang="en-US" dirty="0" smtClean="0"/>
              <a:t>$35,000 budget annually 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056" y="995814"/>
            <a:ext cx="3686556" cy="491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459556" cy="3777622"/>
          </a:xfrm>
        </p:spPr>
        <p:txBody>
          <a:bodyPr/>
          <a:lstStyle/>
          <a:p>
            <a:r>
              <a:rPr lang="en-US" dirty="0" smtClean="0"/>
              <a:t>Designed and Developed</a:t>
            </a:r>
          </a:p>
          <a:p>
            <a:pPr lvl="1"/>
            <a:r>
              <a:rPr lang="en-US" dirty="0" smtClean="0"/>
              <a:t>Power </a:t>
            </a:r>
            <a:r>
              <a:rPr lang="en-US" smtClean="0"/>
              <a:t>distribution system </a:t>
            </a:r>
            <a:endParaRPr lang="en-US" dirty="0" smtClean="0"/>
          </a:p>
          <a:p>
            <a:pPr lvl="1"/>
            <a:r>
              <a:rPr lang="en-US" dirty="0"/>
              <a:t>V</a:t>
            </a:r>
            <a:r>
              <a:rPr lang="en-US" dirty="0" smtClean="0"/>
              <a:t>ehicle </a:t>
            </a:r>
            <a:r>
              <a:rPr lang="en-US" smtClean="0"/>
              <a:t>navigation unit- PCB</a:t>
            </a:r>
            <a:endParaRPr lang="en-US" dirty="0" smtClean="0"/>
          </a:p>
          <a:p>
            <a:pPr lvl="1"/>
            <a:r>
              <a:rPr lang="en-US" smtClean="0"/>
              <a:t>LED driver - PCB</a:t>
            </a:r>
            <a:endParaRPr lang="en-US" dirty="0" smtClean="0"/>
          </a:p>
          <a:p>
            <a:pPr lvl="1"/>
            <a:r>
              <a:rPr lang="en-US" smtClean="0"/>
              <a:t>E-stop</a:t>
            </a:r>
          </a:p>
          <a:p>
            <a:pPr lvl="1"/>
            <a:r>
              <a:rPr lang="en-US" smtClean="0"/>
              <a:t>Magnetic Encoder - PCB</a:t>
            </a:r>
            <a:endParaRPr lang="en-US" dirty="0" smtClean="0"/>
          </a:p>
          <a:p>
            <a:r>
              <a:rPr lang="en-US" dirty="0" smtClean="0"/>
              <a:t>Lockheed Martin – Missiles &amp; Fire Control </a:t>
            </a:r>
          </a:p>
          <a:p>
            <a:r>
              <a:rPr lang="en-US" dirty="0" smtClean="0"/>
              <a:t>Placed 12</a:t>
            </a:r>
            <a:r>
              <a:rPr lang="en-US" baseline="30000" dirty="0" smtClean="0"/>
              <a:t>th</a:t>
            </a:r>
            <a:r>
              <a:rPr lang="en-US" dirty="0" smtClean="0"/>
              <a:t> (2013) &amp; 15</a:t>
            </a:r>
            <a:r>
              <a:rPr lang="en-US" baseline="30000" dirty="0" smtClean="0"/>
              <a:t>th</a:t>
            </a:r>
            <a:r>
              <a:rPr lang="en-US" dirty="0" smtClean="0"/>
              <a:t> (2014) in the design competition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768" y="591658"/>
            <a:ext cx="4663440" cy="581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7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IGVC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0" r="6689"/>
          <a:stretch/>
        </p:blipFill>
        <p:spPr>
          <a:xfrm>
            <a:off x="7196329" y="1905000"/>
            <a:ext cx="3419856" cy="41689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1" t="50919" r="44063"/>
          <a:stretch/>
        </p:blipFill>
        <p:spPr>
          <a:xfrm>
            <a:off x="2441447" y="1905000"/>
            <a:ext cx="3796493" cy="41689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1243" y="6178296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Marauder - 2013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97807" y="6178296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Yoshimi - 2014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1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UAV-UGV Coalition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753420" cy="3777622"/>
          </a:xfrm>
        </p:spPr>
        <p:txBody>
          <a:bodyPr/>
          <a:lstStyle/>
          <a:p>
            <a:r>
              <a:rPr lang="en-US" dirty="0" smtClean="0"/>
              <a:t>Autonomous Systems Lab. </a:t>
            </a:r>
          </a:p>
          <a:p>
            <a:r>
              <a:rPr lang="en-US" dirty="0" smtClean="0"/>
              <a:t>Dr. Frank Lewis</a:t>
            </a:r>
          </a:p>
          <a:p>
            <a:r>
              <a:rPr lang="en-US" dirty="0" smtClean="0"/>
              <a:t>In charge of </a:t>
            </a:r>
            <a:r>
              <a:rPr lang="en-US" smtClean="0"/>
              <a:t>hardware and systems integration </a:t>
            </a:r>
            <a:endParaRPr lang="en-US" dirty="0" smtClean="0"/>
          </a:p>
          <a:p>
            <a:r>
              <a:rPr lang="en-US" dirty="0" smtClean="0"/>
              <a:t>US Army Tank Automotive Research, Development &amp; Engineering Center (TARDEC</a:t>
            </a:r>
            <a:r>
              <a:rPr lang="en-US" smtClean="0"/>
              <a:t>) </a:t>
            </a:r>
          </a:p>
          <a:p>
            <a:r>
              <a:rPr lang="en-US" smtClean="0"/>
              <a:t>1 year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652" y="1934023"/>
            <a:ext cx="4176776" cy="417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5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CarryBot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Robotics Division, UTA Research Institute</a:t>
            </a:r>
          </a:p>
          <a:p>
            <a:r>
              <a:rPr lang="en-US" dirty="0" smtClean="0"/>
              <a:t>Lead Intern</a:t>
            </a:r>
          </a:p>
          <a:p>
            <a:pPr lvl="1"/>
            <a:r>
              <a:rPr lang="en-US" dirty="0" smtClean="0"/>
              <a:t>Overall design and systems integration</a:t>
            </a:r>
          </a:p>
          <a:p>
            <a:pPr lvl="1"/>
            <a:r>
              <a:rPr lang="en-US" dirty="0" smtClean="0"/>
              <a:t>Multidisciplinary – undergrad and graduate interns  </a:t>
            </a:r>
          </a:p>
          <a:p>
            <a:r>
              <a:rPr lang="en-US" dirty="0" smtClean="0"/>
              <a:t>Assistive </a:t>
            </a:r>
            <a:r>
              <a:rPr lang="en-US" smtClean="0"/>
              <a:t>robotics application, multi-agent system </a:t>
            </a:r>
          </a:p>
          <a:p>
            <a:r>
              <a:rPr lang="en-US" smtClean="0"/>
              <a:t>Design, schedules, BOM, documentation, prototyping, test procedures</a:t>
            </a:r>
          </a:p>
          <a:p>
            <a:r>
              <a:rPr lang="en-US" smtClean="0"/>
              <a:t>3 robots, 15 iterations</a:t>
            </a:r>
            <a:endParaRPr lang="en-US" dirty="0" smtClean="0"/>
          </a:p>
          <a:p>
            <a:r>
              <a:rPr lang="en-US" dirty="0" smtClean="0"/>
              <a:t>Student Employee Award of </a:t>
            </a:r>
            <a:r>
              <a:rPr lang="en-US" smtClean="0"/>
              <a:t>Excellence </a:t>
            </a:r>
          </a:p>
          <a:p>
            <a:r>
              <a:rPr lang="en-US" smtClean="0"/>
              <a:t>Confidential </a:t>
            </a:r>
            <a:endParaRPr lang="en-US" dirty="0" smtClean="0"/>
          </a:p>
          <a:p>
            <a:pPr lvl="1"/>
            <a:r>
              <a:rPr lang="en-US" dirty="0" smtClean="0"/>
              <a:t>Please contact division chief Mike McNair for more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347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2432</TotalTime>
  <Words>403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Bardia Mojra</vt:lpstr>
      <vt:lpstr>Overview</vt:lpstr>
      <vt:lpstr>Quiz</vt:lpstr>
      <vt:lpstr>About Me</vt:lpstr>
      <vt:lpstr>IGVC</vt:lpstr>
      <vt:lpstr>IGVC</vt:lpstr>
      <vt:lpstr>IGVC</vt:lpstr>
      <vt:lpstr>UAV-UGV Coalition </vt:lpstr>
      <vt:lpstr>CarryBot Project</vt:lpstr>
      <vt:lpstr>Portable Arsenic Detector</vt:lpstr>
      <vt:lpstr>Electric Lawn Mower</vt:lpstr>
      <vt:lpstr>Electric Lawn Mower</vt:lpstr>
      <vt:lpstr>Electric Lawn Mower</vt:lpstr>
      <vt:lpstr>Electric Lawn Mower</vt:lpstr>
      <vt:lpstr>Answer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Bardia Mojra</dc:creator>
  <cp:lastModifiedBy>Bardia Mojra</cp:lastModifiedBy>
  <cp:revision>7</cp:revision>
  <dcterms:created xsi:type="dcterms:W3CDTF">2016-03-06T02:31:17Z</dcterms:created>
  <dcterms:modified xsi:type="dcterms:W3CDTF">2016-03-07T19:25:48Z</dcterms:modified>
</cp:coreProperties>
</file>