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F8A92-2411-4681-8D8A-A86BFFC2976C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1908-A8BB-485F-A986-E7C7AAE9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78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410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893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62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7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17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52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40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66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8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9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88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6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19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71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BDA4E-3A05-459F-9894-B08C1AD596E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2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5755" y="2348881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Title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5589" y="3933056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Contact info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7" y="188641"/>
            <a:ext cx="9217024" cy="1967684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 userDrawn="1"/>
        </p:nvSpPr>
        <p:spPr bwMode="auto">
          <a:xfrm>
            <a:off x="585828" y="2204864"/>
            <a:ext cx="11074400" cy="76200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B6514"/>
          </a:solidFill>
          <a:ln w="9525">
            <a:solidFill>
              <a:srgbClr val="FB6514"/>
            </a:solidFill>
            <a:round/>
            <a:headEnd/>
            <a:tailEnd/>
          </a:ln>
        </p:spPr>
        <p:txBody>
          <a:bodyPr/>
          <a:lstStyle/>
          <a:p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5331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CCB99FC-A7D4-4893-BB50-9A61D79231EB}" type="datetimeFigureOut">
              <a:rPr lang="en-US">
                <a:solidFill>
                  <a:prstClr val="black"/>
                </a:solidFill>
              </a:rPr>
              <a:pPr/>
              <a:t>8/31/2015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180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CCB99FC-A7D4-4893-BB50-9A61D79231EB}" type="datetimeFigureOut">
              <a:rPr lang="en-US">
                <a:solidFill>
                  <a:prstClr val="black"/>
                </a:solidFill>
              </a:rPr>
              <a:pPr/>
              <a:t>8/31/2015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43778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CCB99FC-A7D4-4893-BB50-9A61D79231EB}" type="datetimeFigureOut">
              <a:rPr lang="en-US">
                <a:solidFill>
                  <a:prstClr val="black"/>
                </a:solidFill>
              </a:rPr>
              <a:pPr/>
              <a:t>8/31/2015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8001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CCB99FC-A7D4-4893-BB50-9A61D79231EB}" type="datetimeFigureOut">
              <a:rPr lang="en-US">
                <a:solidFill>
                  <a:prstClr val="black"/>
                </a:solidFill>
              </a:rPr>
              <a:pPr/>
              <a:t>8/31/2015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7679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CCB99FC-A7D4-4893-BB50-9A61D79231EB}" type="datetimeFigureOut">
              <a:rPr lang="en-US">
                <a:solidFill>
                  <a:prstClr val="black"/>
                </a:solidFill>
              </a:rPr>
              <a:pPr/>
              <a:t>8/31/2015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83918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CCB99FC-A7D4-4893-BB50-9A61D79231EB}" type="datetimeFigureOut">
              <a:rPr lang="en-US">
                <a:solidFill>
                  <a:prstClr val="black"/>
                </a:solidFill>
              </a:rPr>
              <a:pPr/>
              <a:t>8/31/2015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0659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31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8667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74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855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311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your text </a:t>
            </a:r>
          </a:p>
        </p:txBody>
      </p:sp>
    </p:spTree>
    <p:extLst>
      <p:ext uri="{BB962C8B-B14F-4D97-AF65-F5344CB8AC3E}">
        <p14:creationId xmlns:p14="http://schemas.microsoft.com/office/powerpoint/2010/main" val="42274155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328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1274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CCB99FC-A7D4-4893-BB50-9A61D79231EB}" type="datetimeFigureOut">
              <a:rPr lang="en-US">
                <a:solidFill>
                  <a:prstClr val="black"/>
                </a:solidFill>
              </a:rPr>
              <a:pPr/>
              <a:t>8/31/2015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243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CCB99FC-A7D4-4893-BB50-9A61D79231EB}" type="datetimeFigureOut">
              <a:rPr lang="en-US">
                <a:solidFill>
                  <a:prstClr val="black"/>
                </a:solidFill>
              </a:rPr>
              <a:pPr/>
              <a:t>8/31/2015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84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CCB99FC-A7D4-4893-BB50-9A61D79231EB}" type="datetimeFigureOut">
              <a:rPr lang="en-US">
                <a:solidFill>
                  <a:prstClr val="black"/>
                </a:solidFill>
              </a:rPr>
              <a:pPr/>
              <a:t>8/31/2015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0203DFF-6B2F-4552-97E2-5538BA1D40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280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600629" y="6021289"/>
            <a:ext cx="10967979" cy="695325"/>
            <a:chOff x="538039" y="6011137"/>
            <a:chExt cx="8225984" cy="695325"/>
          </a:xfrm>
        </p:grpSpPr>
        <p:sp>
          <p:nvSpPr>
            <p:cNvPr id="13" name="Line 5"/>
            <p:cNvSpPr>
              <a:spLocks noChangeShapeType="1"/>
            </p:cNvSpPr>
            <p:nvPr userDrawn="1"/>
          </p:nvSpPr>
          <p:spPr bwMode="auto">
            <a:xfrm flipV="1">
              <a:off x="1219200" y="6381328"/>
              <a:ext cx="6729413" cy="0"/>
            </a:xfrm>
            <a:prstGeom prst="line">
              <a:avLst/>
            </a:prstGeom>
            <a:noFill/>
            <a:ln w="3175">
              <a:solidFill>
                <a:srgbClr val="FB6514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 sz="1800" dirty="0">
                <a:solidFill>
                  <a:prstClr val="black"/>
                </a:solidFill>
              </a:endParaRPr>
            </a:p>
          </p:txBody>
        </p:sp>
        <p:pic>
          <p:nvPicPr>
            <p:cNvPr id="14" name="Picture 4" descr="UTA logo Small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039" y="6011137"/>
              <a:ext cx="79057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2855" y="6011140"/>
              <a:ext cx="881168" cy="69532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2987824" y="6375215"/>
              <a:ext cx="3672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100" dirty="0">
                  <a:solidFill>
                    <a:srgbClr val="0066FF"/>
                  </a:solidFill>
                  <a:cs typeface="Times New Roman" pitchFamily="18" charset="0"/>
                </a:rPr>
                <a:t>The</a:t>
              </a:r>
              <a:r>
                <a:rPr lang="en-US" sz="11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100" dirty="0">
                  <a:solidFill>
                    <a:srgbClr val="0066FF"/>
                  </a:solidFill>
                  <a:cs typeface="Times New Roman" pitchFamily="18" charset="0"/>
                </a:rPr>
                <a:t>University of Texas at Arlington </a:t>
              </a:r>
              <a:r>
                <a:rPr lang="en-US" sz="1100" i="1" dirty="0">
                  <a:solidFill>
                    <a:srgbClr val="0066FF"/>
                  </a:solidFill>
                  <a:cs typeface="Times New Roman" pitchFamily="18" charset="0"/>
                </a:rPr>
                <a:t>Research Institute </a:t>
              </a:r>
              <a:endParaRPr lang="en-US" sz="1100" i="1" dirty="0">
                <a:solidFill>
                  <a:srgbClr val="0066FF"/>
                </a:solidFill>
                <a:cs typeface="Times New Roman" pitchFamily="18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Text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7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0070C0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568" y="3573016"/>
            <a:ext cx="7772400" cy="1512168"/>
          </a:xfrm>
        </p:spPr>
        <p:txBody>
          <a:bodyPr>
            <a:noAutofit/>
          </a:bodyPr>
          <a:lstStyle/>
          <a:p>
            <a:r>
              <a:rPr lang="en-US" sz="3600" dirty="0"/>
              <a:t>UGV Design </a:t>
            </a:r>
            <a:br>
              <a:rPr lang="en-US" sz="3600" dirty="0"/>
            </a:br>
            <a:r>
              <a:rPr lang="en-US" sz="3600" dirty="0"/>
              <a:t>Modular Mobile Platform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/>
              <a:t>Bardia Mojra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3530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Platforms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Jaguar 4x4</a:t>
            </a:r>
          </a:p>
          <a:p>
            <a:r>
              <a:rPr lang="en-US" dirty="0" smtClean="0"/>
              <a:t>Segway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06" y="4023417"/>
            <a:ext cx="2713552" cy="20505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396" y="1628800"/>
            <a:ext cx="4469404" cy="406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67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Off-The-Shelf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to integrate many subsystems </a:t>
            </a:r>
          </a:p>
          <a:p>
            <a:r>
              <a:rPr lang="en-US" dirty="0" smtClean="0"/>
              <a:t>More possible bugs and hardware issues </a:t>
            </a:r>
          </a:p>
          <a:p>
            <a:r>
              <a:rPr lang="en-US" dirty="0" smtClean="0"/>
              <a:t>More expensive </a:t>
            </a:r>
          </a:p>
          <a:p>
            <a:r>
              <a:rPr lang="en-US" dirty="0" smtClean="0"/>
              <a:t>Take more space</a:t>
            </a:r>
          </a:p>
          <a:p>
            <a:r>
              <a:rPr lang="en-US" dirty="0" smtClean="0"/>
              <a:t>Interfacing </a:t>
            </a:r>
          </a:p>
          <a:p>
            <a:r>
              <a:rPr lang="en-US" dirty="0" smtClean="0"/>
              <a:t>More parts to go burn and go wrong </a:t>
            </a:r>
            <a:endParaRPr lang="en-US" dirty="0"/>
          </a:p>
          <a:p>
            <a:r>
              <a:rPr lang="en-US" dirty="0" smtClean="0"/>
              <a:t>Harder to prototype  </a:t>
            </a:r>
          </a:p>
          <a:p>
            <a:r>
              <a:rPr lang="en-US" dirty="0" smtClean="0"/>
              <a:t>Takes longer to assemble 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706" y="2424543"/>
            <a:ext cx="998032" cy="721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72" y="3127957"/>
            <a:ext cx="1712375" cy="1237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922" y="2424543"/>
            <a:ext cx="998032" cy="7217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988" y="2424544"/>
            <a:ext cx="998033" cy="7217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955" y="2424544"/>
            <a:ext cx="998033" cy="721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47" y="3307030"/>
            <a:ext cx="1608384" cy="12062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51" y="1381110"/>
            <a:ext cx="1591490" cy="11379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044" y="937487"/>
            <a:ext cx="1482322" cy="14823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180" y="4364610"/>
            <a:ext cx="1592715" cy="11526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796" y="4394408"/>
            <a:ext cx="1551540" cy="1122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772" y="3152873"/>
            <a:ext cx="1514602" cy="15146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467" y="4513318"/>
            <a:ext cx="1217222" cy="121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nterconnectivity </a:t>
            </a:r>
          </a:p>
          <a:p>
            <a:r>
              <a:rPr lang="en-US" dirty="0" smtClean="0"/>
              <a:t>Industry standards </a:t>
            </a:r>
          </a:p>
          <a:p>
            <a:r>
              <a:rPr lang="en-US" dirty="0" smtClean="0"/>
              <a:t>Developer tool kit</a:t>
            </a:r>
          </a:p>
          <a:p>
            <a:r>
              <a:rPr lang="en-US" dirty="0" smtClean="0"/>
              <a:t>Too many variations and so different</a:t>
            </a:r>
          </a:p>
        </p:txBody>
      </p:sp>
    </p:spTree>
    <p:extLst>
      <p:ext uri="{BB962C8B-B14F-4D97-AF65-F5344CB8AC3E}">
        <p14:creationId xmlns:p14="http://schemas.microsoft.com/office/powerpoint/2010/main" val="2916109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4330824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Standard input/outputs</a:t>
                </a:r>
              </a:p>
              <a:p>
                <a:r>
                  <a:rPr lang="en-US" dirty="0"/>
                  <a:t>Adaptable to many drive systems </a:t>
                </a:r>
              </a:p>
              <a:p>
                <a:r>
                  <a:rPr lang="en-US" dirty="0"/>
                  <a:t>SOC solution </a:t>
                </a:r>
              </a:p>
              <a:p>
                <a:r>
                  <a:rPr lang="en-US" dirty="0"/>
                  <a:t>More affordable</a:t>
                </a:r>
              </a:p>
              <a:p>
                <a:r>
                  <a:rPr lang="en-US" dirty="0"/>
                  <a:t>More robust </a:t>
                </a:r>
              </a:p>
              <a:p>
                <a:r>
                  <a:rPr lang="en-US" dirty="0" smtClean="0"/>
                  <a:t>Input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[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’ , </m:t>
                        </m:r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dirty="0"/>
                          <m:t>’ , </m:t>
                        </m:r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  <m:r>
                          <m:rPr>
                            <m:nor/>
                          </m:rPr>
                          <a:rPr lang="en-US" dirty="0"/>
                          <m:t>’]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 --- world frame translation and rotation </a:t>
                </a:r>
              </a:p>
              <a:p>
                <a:r>
                  <a:rPr lang="en-US" dirty="0" smtClean="0"/>
                  <a:t>Output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[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dirty="0"/>
                          <m:t> 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dirty="0"/>
                          <m:t> 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dirty="0"/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 smtClean="0"/>
                  <a:t>--- velocity control for each motor</a:t>
                </a:r>
              </a:p>
              <a:p>
                <a:r>
                  <a:rPr lang="en-US" dirty="0" smtClean="0"/>
                  <a:t>Magnetic encoders feedback</a:t>
                </a:r>
              </a:p>
              <a:p>
                <a:r>
                  <a:rPr lang="en-US" dirty="0" smtClean="0"/>
                  <a:t>On-board IMU</a:t>
                </a:r>
              </a:p>
              <a:p>
                <a:r>
                  <a:rPr lang="en-US" dirty="0" smtClean="0"/>
                  <a:t>Robust power distribution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330824" cy="4525963"/>
              </a:xfrm>
              <a:blipFill rotWithShape="0">
                <a:blip r:embed="rId3"/>
                <a:stretch>
                  <a:fillRect l="-1549" t="-2291" r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68" y="1844825"/>
            <a:ext cx="2706974" cy="1496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1252190"/>
            <a:ext cx="2711596" cy="11662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" t="8656" r="2563" b="13382"/>
          <a:stretch/>
        </p:blipFill>
        <p:spPr>
          <a:xfrm>
            <a:off x="6528048" y="3156994"/>
            <a:ext cx="3528392" cy="292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78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Parts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019" y="1600201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4223243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47484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Tele-op ready</a:t>
            </a:r>
          </a:p>
          <a:p>
            <a:r>
              <a:rPr lang="en-US" dirty="0" smtClean="0"/>
              <a:t>Encoder feedback </a:t>
            </a:r>
          </a:p>
          <a:p>
            <a:r>
              <a:rPr lang="en-US" dirty="0" smtClean="0"/>
              <a:t>Independent mobile platform </a:t>
            </a:r>
          </a:p>
          <a:p>
            <a:r>
              <a:rPr lang="en-US" dirty="0" smtClean="0"/>
              <a:t>Tele-op not vulnerable if SBC crashes </a:t>
            </a:r>
          </a:p>
          <a:p>
            <a:r>
              <a:rPr lang="en-US" dirty="0" smtClean="0"/>
              <a:t>No need for Voltage step down</a:t>
            </a:r>
          </a:p>
          <a:p>
            <a:r>
              <a:rPr lang="en-US" dirty="0" smtClean="0"/>
              <a:t>Tested and proven</a:t>
            </a:r>
          </a:p>
          <a:p>
            <a:r>
              <a:rPr lang="en-US" dirty="0" smtClean="0"/>
              <a:t>Ease of use and compatibility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1417638"/>
            <a:ext cx="3667546" cy="36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06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VCU: Matt Middleton </a:t>
            </a:r>
          </a:p>
          <a:p>
            <a:r>
              <a:rPr lang="en-US" dirty="0" smtClean="0"/>
              <a:t>Autonomous Mobile Robots, The MIT Press</a:t>
            </a:r>
          </a:p>
          <a:p>
            <a:r>
              <a:rPr lang="en-US" dirty="0" smtClean="0"/>
              <a:t>Google!!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68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Answer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potential </a:t>
            </a:r>
          </a:p>
          <a:p>
            <a:r>
              <a:rPr lang="en-US" dirty="0" smtClean="0"/>
              <a:t>Encourage open discussion and reasoning with the team </a:t>
            </a:r>
          </a:p>
          <a:p>
            <a:r>
              <a:rPr lang="en-US" dirty="0" smtClean="0"/>
              <a:t>Constructive feedback </a:t>
            </a:r>
          </a:p>
          <a:p>
            <a:r>
              <a:rPr lang="en-US" dirty="0" smtClean="0"/>
              <a:t>Ideas </a:t>
            </a:r>
            <a:r>
              <a:rPr lang="en-US" smtClean="0"/>
              <a:t>spark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40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3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39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8078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Quiz</a:t>
            </a:r>
          </a:p>
          <a:p>
            <a:r>
              <a:rPr lang="en-US" dirty="0" smtClean="0"/>
              <a:t>UGV system</a:t>
            </a:r>
          </a:p>
          <a:p>
            <a:pPr lvl="2"/>
            <a:r>
              <a:rPr lang="en-US" dirty="0" smtClean="0"/>
              <a:t>General hardware </a:t>
            </a:r>
          </a:p>
          <a:p>
            <a:pPr lvl="2"/>
            <a:r>
              <a:rPr lang="en-US" dirty="0" smtClean="0"/>
              <a:t>Interface and control</a:t>
            </a:r>
          </a:p>
          <a:p>
            <a:r>
              <a:rPr lang="en-US" dirty="0" smtClean="0"/>
              <a:t>Variations</a:t>
            </a:r>
          </a:p>
          <a:p>
            <a:pPr lvl="2"/>
            <a:r>
              <a:rPr lang="en-US" dirty="0" smtClean="0"/>
              <a:t>Drive systems </a:t>
            </a:r>
          </a:p>
          <a:p>
            <a:pPr lvl="2"/>
            <a:r>
              <a:rPr lang="en-US" dirty="0" smtClean="0"/>
              <a:t>Applications </a:t>
            </a:r>
          </a:p>
          <a:p>
            <a:r>
              <a:rPr lang="en-US" dirty="0" smtClean="0"/>
              <a:t>Available platforms</a:t>
            </a:r>
          </a:p>
          <a:p>
            <a:r>
              <a:rPr lang="en-US" dirty="0" smtClean="0"/>
              <a:t>Off-the-shelf 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SOC solution</a:t>
            </a:r>
          </a:p>
          <a:p>
            <a:r>
              <a:rPr lang="en-US" dirty="0" smtClean="0"/>
              <a:t>Features </a:t>
            </a:r>
          </a:p>
          <a:p>
            <a:r>
              <a:rPr lang="en-US" dirty="0" smtClean="0"/>
              <a:t>Credits </a:t>
            </a:r>
          </a:p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1268760"/>
            <a:ext cx="3429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53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79010" y="2852937"/>
            <a:ext cx="2033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Why?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00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UGV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Military </a:t>
            </a:r>
          </a:p>
          <a:p>
            <a:r>
              <a:rPr lang="en-US" dirty="0" smtClean="0"/>
              <a:t>Agriculture </a:t>
            </a:r>
          </a:p>
          <a:p>
            <a:r>
              <a:rPr lang="en-US" dirty="0" smtClean="0"/>
              <a:t>Police</a:t>
            </a:r>
          </a:p>
          <a:p>
            <a:r>
              <a:rPr lang="en-US" dirty="0" smtClean="0"/>
              <a:t>Warehouse automation </a:t>
            </a:r>
          </a:p>
          <a:p>
            <a:r>
              <a:rPr lang="en-US" dirty="0" smtClean="0"/>
              <a:t>Local logistics </a:t>
            </a:r>
          </a:p>
          <a:p>
            <a:r>
              <a:rPr lang="en-US" dirty="0" smtClean="0"/>
              <a:t>Hospital logistics </a:t>
            </a:r>
          </a:p>
          <a:p>
            <a:r>
              <a:rPr lang="en-US" dirty="0" smtClean="0"/>
              <a:t>Human transportation networks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02" y="1916832"/>
            <a:ext cx="3817399" cy="25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60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88" y="764704"/>
            <a:ext cx="4814513" cy="539637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813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prstClr val="black"/>
                </a:solidFill>
              </a:rPr>
              <a:t>Motors and encoders</a:t>
            </a:r>
          </a:p>
          <a:p>
            <a:r>
              <a:rPr lang="en-US" sz="2400" dirty="0">
                <a:solidFill>
                  <a:prstClr val="black"/>
                </a:solidFill>
              </a:rPr>
              <a:t>E-Stop</a:t>
            </a:r>
          </a:p>
          <a:p>
            <a:r>
              <a:rPr lang="en-US" sz="2400" dirty="0">
                <a:solidFill>
                  <a:prstClr val="black"/>
                </a:solidFill>
              </a:rPr>
              <a:t>Safety light </a:t>
            </a:r>
          </a:p>
          <a:p>
            <a:r>
              <a:rPr lang="en-US" sz="2400" dirty="0">
                <a:solidFill>
                  <a:prstClr val="black"/>
                </a:solidFill>
              </a:rPr>
              <a:t>Satellite receiver </a:t>
            </a:r>
          </a:p>
          <a:p>
            <a:r>
              <a:rPr lang="en-US" sz="2400" dirty="0">
                <a:solidFill>
                  <a:prstClr val="black"/>
                </a:solidFill>
              </a:rPr>
              <a:t>VCU</a:t>
            </a:r>
          </a:p>
          <a:p>
            <a:r>
              <a:rPr lang="en-US" sz="2400" dirty="0">
                <a:solidFill>
                  <a:prstClr val="black"/>
                </a:solidFill>
              </a:rPr>
              <a:t>SBC (VNU)</a:t>
            </a:r>
          </a:p>
          <a:p>
            <a:r>
              <a:rPr lang="en-US" sz="2400" dirty="0">
                <a:solidFill>
                  <a:prstClr val="black"/>
                </a:solidFill>
              </a:rPr>
              <a:t>Sensor package</a:t>
            </a:r>
          </a:p>
          <a:p>
            <a:r>
              <a:rPr lang="en-US" sz="2400" dirty="0">
                <a:solidFill>
                  <a:prstClr val="black"/>
                </a:solidFill>
              </a:rPr>
              <a:t>Power system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40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&amp; Processing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1"/>
            <a:ext cx="48348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Platform </a:t>
            </a:r>
          </a:p>
          <a:p>
            <a:pPr lvl="2"/>
            <a:r>
              <a:rPr lang="en-US" dirty="0" smtClean="0"/>
              <a:t>100 Mbit/s 802.3 Ethernet </a:t>
            </a:r>
          </a:p>
          <a:p>
            <a:pPr lvl="2"/>
            <a:r>
              <a:rPr lang="en-US" dirty="0" smtClean="0"/>
              <a:t>802.11b/g wireless data link</a:t>
            </a:r>
          </a:p>
          <a:p>
            <a:r>
              <a:rPr lang="en-US" dirty="0" smtClean="0"/>
              <a:t>VCU (Vehicle Control Unit)</a:t>
            </a:r>
          </a:p>
          <a:p>
            <a:pPr lvl="2"/>
            <a:r>
              <a:rPr lang="en-US" dirty="0" smtClean="0"/>
              <a:t>RS232 serial DB9</a:t>
            </a:r>
          </a:p>
          <a:p>
            <a:pPr lvl="2"/>
            <a:r>
              <a:rPr lang="en-US" dirty="0" smtClean="0"/>
              <a:t>Ethernet RJ45</a:t>
            </a:r>
          </a:p>
          <a:p>
            <a:pPr lvl="2"/>
            <a:r>
              <a:rPr lang="en-US" dirty="0" smtClean="0"/>
              <a:t>UART for DSMX remote receiver </a:t>
            </a:r>
          </a:p>
          <a:p>
            <a:pPr lvl="2"/>
            <a:r>
              <a:rPr lang="en-US" dirty="0" smtClean="0"/>
              <a:t>JTAG IC debug port for on-board programming</a:t>
            </a:r>
          </a:p>
          <a:p>
            <a:r>
              <a:rPr lang="en-US" dirty="0" smtClean="0"/>
              <a:t>SBC</a:t>
            </a:r>
          </a:p>
          <a:p>
            <a:pPr lvl="2"/>
            <a:r>
              <a:rPr lang="en-US" dirty="0" smtClean="0"/>
              <a:t>USB, SATA, Mini-</a:t>
            </a:r>
            <a:r>
              <a:rPr lang="en-US" dirty="0" err="1" smtClean="0"/>
              <a:t>PCIe</a:t>
            </a:r>
            <a:r>
              <a:rPr lang="en-US" dirty="0" smtClean="0"/>
              <a:t>, GLAN, LVDS, VGA, HDMI</a:t>
            </a:r>
          </a:p>
          <a:p>
            <a:pPr lvl="2"/>
            <a:r>
              <a:rPr lang="en-US" dirty="0" smtClean="0"/>
              <a:t>Quad core AMD </a:t>
            </a:r>
          </a:p>
          <a:p>
            <a:pPr lvl="2"/>
            <a:r>
              <a:rPr lang="en-US" dirty="0" smtClean="0"/>
              <a:t>60GB SSD</a:t>
            </a:r>
          </a:p>
          <a:p>
            <a:pPr lvl="2"/>
            <a:r>
              <a:rPr lang="en-US" dirty="0" smtClean="0"/>
              <a:t>4GB RAM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1000" contras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7" y="2492896"/>
            <a:ext cx="261787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9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019" y="1556793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3498841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 Systems (1/2)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3" y="1584703"/>
            <a:ext cx="3465031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657" y="1584702"/>
            <a:ext cx="3720288" cy="45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41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 Systems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78" y="1556793"/>
            <a:ext cx="4336444" cy="4438311"/>
          </a:xfrm>
        </p:spPr>
      </p:pic>
    </p:spTree>
    <p:extLst>
      <p:ext uri="{BB962C8B-B14F-4D97-AF65-F5344CB8AC3E}">
        <p14:creationId xmlns:p14="http://schemas.microsoft.com/office/powerpoint/2010/main" val="1582086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276</Words>
  <Application>Microsoft Office PowerPoint</Application>
  <PresentationFormat>Widescreen</PresentationFormat>
  <Paragraphs>118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Georgia</vt:lpstr>
      <vt:lpstr>Times New Roman</vt:lpstr>
      <vt:lpstr>1_Office Theme</vt:lpstr>
      <vt:lpstr>UGV Design  Modular Mobile Platform  Bardia Mojra</vt:lpstr>
      <vt:lpstr>Outline</vt:lpstr>
      <vt:lpstr>Quiz</vt:lpstr>
      <vt:lpstr>UGV Application </vt:lpstr>
      <vt:lpstr>Hardware</vt:lpstr>
      <vt:lpstr>Interface &amp; Processing</vt:lpstr>
      <vt:lpstr>Upper Module</vt:lpstr>
      <vt:lpstr>Drive Systems (1/2)</vt:lpstr>
      <vt:lpstr>Drive Systems (2/2)</vt:lpstr>
      <vt:lpstr>Other Platforms</vt:lpstr>
      <vt:lpstr>Off-The-Shelf</vt:lpstr>
      <vt:lpstr>Challenges </vt:lpstr>
      <vt:lpstr>VCU</vt:lpstr>
      <vt:lpstr>Less Parts</vt:lpstr>
      <vt:lpstr>Features</vt:lpstr>
      <vt:lpstr>Credits</vt:lpstr>
      <vt:lpstr>Quiz: Answer 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UGV Design  Modular Mobile Platform  Bardia Mojra</dc:title>
  <dc:creator>Bardia Mojra</dc:creator>
  <cp:lastModifiedBy>Bardia Mojra</cp:lastModifiedBy>
  <cp:revision>1</cp:revision>
  <dcterms:created xsi:type="dcterms:W3CDTF">2015-08-31T15:23:32Z</dcterms:created>
  <dcterms:modified xsi:type="dcterms:W3CDTF">2015-08-31T15:24:42Z</dcterms:modified>
</cp:coreProperties>
</file>