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p:regular r:id="rId35"/>
      <p:bold r:id="rId36"/>
      <p:italic r:id="rId37"/>
      <p:boldItalic r:id="rId38"/>
    </p:embeddedFont>
    <p:embeddedFont>
      <p:font typeface="Helvetica Neue"/>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bold.fntdata"/><Relationship Id="rId20" Type="http://schemas.openxmlformats.org/officeDocument/2006/relationships/slide" Target="slides/slide15.xml"/><Relationship Id="rId42" Type="http://schemas.openxmlformats.org/officeDocument/2006/relationships/font" Target="fonts/HelveticaNeue-boldItalic.fntdata"/><Relationship Id="rId41" Type="http://schemas.openxmlformats.org/officeDocument/2006/relationships/font" Target="fonts/HelveticaNeue-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39" Type="http://schemas.openxmlformats.org/officeDocument/2006/relationships/font" Target="fonts/HelveticaNeue-regular.fntdata"/><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da1ba7c6da_8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da1ba7c6da_8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If the asset follows a Jump-Diffusion process, we are attempting to trade on stock-specific jumps </a:t>
            </a:r>
            <a:endParaRPr/>
          </a:p>
          <a:p>
            <a:pPr indent="0" lvl="0" marL="0" rtl="0" algn="l">
              <a:spcBef>
                <a:spcPts val="0"/>
              </a:spcBef>
              <a:spcAft>
                <a:spcPts val="0"/>
              </a:spcAft>
              <a:buNone/>
            </a:pPr>
            <a:r>
              <a:rPr lang="en"/>
              <a:t>-Our goal is to find stock specific events that occur with frequency λ in a fixed time interval </a:t>
            </a:r>
            <a:endParaRPr/>
          </a:p>
          <a:p>
            <a:pPr indent="0" lvl="0" marL="0" rtl="0" algn="l">
              <a:spcBef>
                <a:spcPts val="0"/>
              </a:spcBef>
              <a:spcAft>
                <a:spcPts val="0"/>
              </a:spcAft>
              <a:buNone/>
            </a:pPr>
            <a:r>
              <a:rPr lang="en"/>
              <a:t>-Then the time between successive events is random and is Exponentially distributed</a:t>
            </a:r>
            <a:endParaRPr/>
          </a:p>
          <a:p>
            <a:pPr indent="0" lvl="0" marL="0" rtl="0" algn="l">
              <a:spcBef>
                <a:spcPts val="0"/>
              </a:spcBef>
              <a:spcAft>
                <a:spcPts val="0"/>
              </a:spcAft>
              <a:buNone/>
            </a:pPr>
            <a:r>
              <a:rPr lang="en"/>
              <a:t>So this is just to get an idea</a:t>
            </a:r>
            <a:endParaRPr/>
          </a:p>
          <a:p>
            <a:pPr indent="0" lvl="0" marL="0" rtl="0" algn="l">
              <a:spcBef>
                <a:spcPts val="0"/>
              </a:spcBef>
              <a:spcAft>
                <a:spcPts val="0"/>
              </a:spcAft>
              <a:buClr>
                <a:schemeClr val="dk1"/>
              </a:buClr>
              <a:buSzPts val="1100"/>
              <a:buFont typeface="Arial"/>
              <a:buNone/>
            </a:pPr>
            <a:r>
              <a:rPr lang="en">
                <a:solidFill>
                  <a:schemeClr val="dk1"/>
                </a:solidFill>
              </a:rPr>
              <a:t>Poison → discrete #=0 times,1 times, 2 times,...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Exponential → measures time so it is continuos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da1ba7c6d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da1ba7c6d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 1-2: Stock goes from bin 5 (quintile 5) to bin 3 (quintile 3) [economic intuition is: from best in class stock to an average stock]  </a:t>
            </a:r>
            <a:endParaRPr/>
          </a:p>
          <a:p>
            <a:pPr indent="0" lvl="0" marL="0" rtl="0" algn="l">
              <a:spcBef>
                <a:spcPts val="0"/>
              </a:spcBef>
              <a:spcAft>
                <a:spcPts val="0"/>
              </a:spcAft>
              <a:buNone/>
            </a:pPr>
            <a:r>
              <a:rPr lang="en"/>
              <a:t> -3) run OLS</a:t>
            </a:r>
            <a:endParaRPr/>
          </a:p>
          <a:p>
            <a:pPr indent="0" lvl="0" marL="0" rtl="0" algn="l">
              <a:spcBef>
                <a:spcPts val="0"/>
              </a:spcBef>
              <a:spcAft>
                <a:spcPts val="0"/>
              </a:spcAft>
              <a:buNone/>
            </a:pPr>
            <a:r>
              <a:rPr lang="en"/>
              <a:t>-4) Can do this overall, or can control for industry effects</a:t>
            </a:r>
            <a:endParaRPr/>
          </a:p>
          <a:p>
            <a:pPr indent="0" lvl="0" marL="0" rtl="0" algn="l">
              <a:spcBef>
                <a:spcPts val="0"/>
              </a:spcBef>
              <a:spcAft>
                <a:spcPts val="0"/>
              </a:spcAft>
              <a:buNone/>
            </a:pPr>
            <a:r>
              <a:rPr lang="en"/>
              <a:t>-4) time varying vol: 18% with lots of vol in one period, but can do 18% and very small vol in another time period</a:t>
            </a:r>
            <a:endParaRPr/>
          </a:p>
          <a:p>
            <a:pPr indent="0" lvl="0" marL="0" rtl="0" algn="l">
              <a:spcBef>
                <a:spcPts val="0"/>
              </a:spcBef>
              <a:spcAft>
                <a:spcPts val="0"/>
              </a:spcAft>
              <a:buNone/>
            </a:pPr>
            <a:r>
              <a:rPr lang="en"/>
              <a:t>-Macro factors is not stock specific, but maybe can help us with the amount of leverage that we take 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da1ba7c6da_7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da1ba7c6da_7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da1ba7c6da_9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da1ba7c6da_9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da1ba7c6da_9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da1ba7c6da_9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db1e2c7d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db1e2c7d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effect is largest for large growth stocks</a:t>
            </a:r>
            <a:endParaRPr/>
          </a:p>
          <a:p>
            <a:pPr indent="0" lvl="0" marL="0" rtl="0" algn="l">
              <a:spcBef>
                <a:spcPts val="0"/>
              </a:spcBef>
              <a:spcAft>
                <a:spcPts val="0"/>
              </a:spcAft>
              <a:buNone/>
            </a:pPr>
            <a:r>
              <a:rPr lang="en"/>
              <a:t>-This outperformance means that rare new highs reveal thematic investment </a:t>
            </a:r>
            <a:r>
              <a:rPr lang="en"/>
              <a:t>preferences</a:t>
            </a:r>
            <a:r>
              <a:rPr lang="en"/>
              <a:t> and emerging cyclical patterns and trends in sector rotation (strategy has second order momentum effects)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-Thus, when we control for the number of new highs (ie control for the tide of the market), we can distinguish the most promising stocks… specifically, new highs that occur on days when new highs are rare are more likely to outperform than new highs that occur on days when new highs are plentiful.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db1e2c7df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db1e2c7df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000">
                <a:solidFill>
                  <a:srgbClr val="262626"/>
                </a:solidFill>
                <a:highlight>
                  <a:srgbClr val="FFFFFF"/>
                </a:highlight>
              </a:rPr>
              <a:t>RS is basically tracking momentum: “</a:t>
            </a:r>
            <a:r>
              <a:rPr lang="en" sz="1000">
                <a:solidFill>
                  <a:srgbClr val="262626"/>
                </a:solidFill>
              </a:rPr>
              <a:t>proprietary RS Rating measures a stock’s relative price performance over the last </a:t>
            </a:r>
            <a:r>
              <a:rPr b="1" lang="en" sz="1000">
                <a:solidFill>
                  <a:srgbClr val="262626"/>
                </a:solidFill>
              </a:rPr>
              <a:t>12</a:t>
            </a:r>
            <a:r>
              <a:rPr lang="en" sz="1000">
                <a:solidFill>
                  <a:srgbClr val="262626"/>
                </a:solidFill>
              </a:rPr>
              <a:t> months against that of all stocks in our U.S. database, with </a:t>
            </a:r>
            <a:r>
              <a:rPr b="1" lang="en" sz="1000">
                <a:solidFill>
                  <a:srgbClr val="262626"/>
                </a:solidFill>
              </a:rPr>
              <a:t>extra weight assigned to the latest three-month</a:t>
            </a:r>
            <a:r>
              <a:rPr lang="en" sz="1000">
                <a:solidFill>
                  <a:srgbClr val="262626"/>
                </a:solidFill>
              </a:rPr>
              <a:t> period (with each remaining quarter receiving a lesser weighting)... stocks are ranked in order of greatest to least price percentage change and assigned a percentile rating from 1 (worst) to 99 (best)</a:t>
            </a:r>
            <a:endParaRPr sz="1000">
              <a:solidFill>
                <a:srgbClr val="262626"/>
              </a:solidFill>
            </a:endParaRPr>
          </a:p>
          <a:p>
            <a:pPr indent="0" lvl="0" marL="0" rtl="0" algn="l">
              <a:lnSpc>
                <a:spcPct val="115000"/>
              </a:lnSpc>
              <a:spcBef>
                <a:spcPts val="1200"/>
              </a:spcBef>
              <a:spcAft>
                <a:spcPts val="0"/>
              </a:spcAft>
              <a:buNone/>
            </a:pPr>
            <a:r>
              <a:rPr b="1" i="1" lang="en" sz="1000">
                <a:solidFill>
                  <a:srgbClr val="262626"/>
                </a:solidFill>
              </a:rPr>
              <a:t>Top graph:</a:t>
            </a:r>
            <a:r>
              <a:rPr i="1" lang="en" sz="1000">
                <a:solidFill>
                  <a:srgbClr val="262626"/>
                </a:solidFill>
              </a:rPr>
              <a:t> monotonically increasing average returns to quintile portfolios as average RS Ratings increase.</a:t>
            </a:r>
            <a:endParaRPr i="1" sz="1000">
              <a:solidFill>
                <a:srgbClr val="262626"/>
              </a:solidFill>
            </a:endParaRPr>
          </a:p>
          <a:p>
            <a:pPr indent="0" lvl="0" marL="0" rtl="0" algn="l">
              <a:lnSpc>
                <a:spcPct val="115000"/>
              </a:lnSpc>
              <a:spcBef>
                <a:spcPts val="1200"/>
              </a:spcBef>
              <a:spcAft>
                <a:spcPts val="0"/>
              </a:spcAft>
              <a:buNone/>
            </a:pPr>
            <a:r>
              <a:rPr lang="en" sz="1000">
                <a:solidFill>
                  <a:srgbClr val="262626"/>
                </a:solidFill>
                <a:highlight>
                  <a:srgbClr val="FFFFFF"/>
                </a:highlight>
              </a:rPr>
              <a:t>Cross sectional quntile sorts from 1995-2020 → Q5-Q1 is a market-neutral </a:t>
            </a:r>
            <a:r>
              <a:rPr i="1" lang="en" sz="1000">
                <a:solidFill>
                  <a:srgbClr val="262626"/>
                </a:solidFill>
                <a:highlight>
                  <a:schemeClr val="lt1"/>
                </a:highlight>
              </a:rPr>
              <a:t>Long/short</a:t>
            </a:r>
            <a:r>
              <a:rPr lang="en" sz="1000">
                <a:solidFill>
                  <a:srgbClr val="262626"/>
                </a:solidFill>
                <a:highlight>
                  <a:srgbClr val="FFFFFF"/>
                </a:highlight>
              </a:rPr>
              <a:t> </a:t>
            </a:r>
            <a:r>
              <a:rPr i="1" lang="en" sz="1000">
                <a:solidFill>
                  <a:srgbClr val="262626"/>
                </a:solidFill>
                <a:highlight>
                  <a:schemeClr val="lt1"/>
                </a:highlight>
              </a:rPr>
              <a:t>portfolios</a:t>
            </a:r>
            <a:r>
              <a:rPr lang="en" sz="1000">
                <a:solidFill>
                  <a:srgbClr val="262626"/>
                </a:solidFill>
                <a:highlight>
                  <a:srgbClr val="FFFFFF"/>
                </a:highlight>
              </a:rPr>
              <a:t> that </a:t>
            </a:r>
            <a:r>
              <a:rPr i="1" lang="en" sz="1000">
                <a:solidFill>
                  <a:srgbClr val="262626"/>
                </a:solidFill>
                <a:highlight>
                  <a:schemeClr val="lt1"/>
                </a:highlight>
              </a:rPr>
              <a:t>earned statistically significant positive returns</a:t>
            </a:r>
            <a:r>
              <a:rPr lang="en" sz="1000" u="sng">
                <a:solidFill>
                  <a:srgbClr val="262626"/>
                </a:solidFill>
                <a:highlight>
                  <a:srgbClr val="FFFFFF"/>
                </a:highlight>
              </a:rPr>
              <a:t> while hedged against broader market exposures</a:t>
            </a:r>
            <a:endParaRPr sz="1000" u="sng">
              <a:solidFill>
                <a:srgbClr val="262626"/>
              </a:solidFill>
              <a:highlight>
                <a:srgbClr val="FFFFFF"/>
              </a:highlight>
            </a:endParaRPr>
          </a:p>
          <a:p>
            <a:pPr indent="0" lvl="0" marL="0" rtl="0" algn="l">
              <a:lnSpc>
                <a:spcPct val="115000"/>
              </a:lnSpc>
              <a:spcBef>
                <a:spcPts val="1200"/>
              </a:spcBef>
              <a:spcAft>
                <a:spcPts val="0"/>
              </a:spcAft>
              <a:buNone/>
            </a:pPr>
            <a:r>
              <a:t/>
            </a:r>
            <a:endParaRPr sz="1000" u="sng">
              <a:solidFill>
                <a:srgbClr val="262626"/>
              </a:solidFill>
              <a:highlight>
                <a:srgbClr val="FFFFFF"/>
              </a:highlight>
            </a:endParaRPr>
          </a:p>
          <a:p>
            <a:pPr indent="0" lvl="0" marL="0" rtl="0" algn="l">
              <a:lnSpc>
                <a:spcPct val="115000"/>
              </a:lnSpc>
              <a:spcBef>
                <a:spcPts val="1200"/>
              </a:spcBef>
              <a:spcAft>
                <a:spcPts val="0"/>
              </a:spcAft>
              <a:buNone/>
            </a:pPr>
            <a:r>
              <a:rPr lang="en" sz="1000">
                <a:solidFill>
                  <a:srgbClr val="262626"/>
                </a:solidFill>
                <a:highlight>
                  <a:srgbClr val="FFFFFF"/>
                </a:highlight>
              </a:rPr>
              <a:t>Testing Methodology: </a:t>
            </a:r>
            <a:endParaRPr sz="1000">
              <a:solidFill>
                <a:srgbClr val="262626"/>
              </a:solidFill>
              <a:highlight>
                <a:srgbClr val="FFFFFF"/>
              </a:highlight>
            </a:endParaRPr>
          </a:p>
          <a:p>
            <a:pPr indent="0" lvl="0" marL="0" rtl="0" algn="l">
              <a:lnSpc>
                <a:spcPct val="115000"/>
              </a:lnSpc>
              <a:spcBef>
                <a:spcPts val="1200"/>
              </a:spcBef>
              <a:spcAft>
                <a:spcPts val="0"/>
              </a:spcAft>
              <a:buNone/>
            </a:pPr>
            <a:r>
              <a:rPr i="1" lang="en" sz="1000">
                <a:solidFill>
                  <a:srgbClr val="262626"/>
                </a:solidFill>
              </a:rPr>
              <a:t>u</a:t>
            </a:r>
            <a:r>
              <a:rPr i="1" lang="en" sz="1000">
                <a:solidFill>
                  <a:srgbClr val="262626"/>
                </a:solidFill>
              </a:rPr>
              <a:t>sing time series results of Q5-Q1 portfolios, run (OLS) against the liquidity-weighted market portfolio (MKT) and two Fama-French factor portfolios, </a:t>
            </a:r>
            <a:r>
              <a:rPr i="1" lang="en" sz="1000">
                <a:solidFill>
                  <a:srgbClr val="262626"/>
                </a:solidFill>
              </a:rPr>
              <a:t>returns of </a:t>
            </a:r>
            <a:r>
              <a:rPr i="1" lang="en" sz="1000">
                <a:solidFill>
                  <a:srgbClr val="262626"/>
                </a:solidFill>
              </a:rPr>
              <a:t>small caps versus large caps (SMB) and returns of value stocks compared with growth stocks (HML). (check if Q1-Q5 portfolio provides alpha above and beyond…)</a:t>
            </a:r>
            <a:endParaRPr i="1" sz="1000">
              <a:solidFill>
                <a:srgbClr val="262626"/>
              </a:solidFill>
            </a:endParaRPr>
          </a:p>
          <a:p>
            <a:pPr indent="0" lvl="0" marL="0" rtl="0" algn="l">
              <a:lnSpc>
                <a:spcPct val="115000"/>
              </a:lnSpc>
              <a:spcBef>
                <a:spcPts val="1200"/>
              </a:spcBef>
              <a:spcAft>
                <a:spcPts val="0"/>
              </a:spcAft>
              <a:buNone/>
            </a:pPr>
            <a:r>
              <a:rPr lang="en" sz="1000">
                <a:solidFill>
                  <a:srgbClr val="262626"/>
                </a:solidFill>
              </a:rPr>
              <a:t>Also, form a Q5-Q1 portfolio by running an OLS regression of Q5 returns against those of Q1 and using the resulting slope coef as a </a:t>
            </a:r>
            <a:r>
              <a:rPr b="1" lang="en" sz="1000">
                <a:solidFill>
                  <a:srgbClr val="262626"/>
                </a:solidFill>
              </a:rPr>
              <a:t>hedge ratio</a:t>
            </a:r>
            <a:r>
              <a:rPr lang="en" sz="1000">
                <a:solidFill>
                  <a:srgbClr val="262626"/>
                </a:solidFill>
              </a:rPr>
              <a:t>.</a:t>
            </a:r>
            <a:endParaRPr sz="1000">
              <a:solidFill>
                <a:srgbClr val="262626"/>
              </a:solidFill>
            </a:endParaRPr>
          </a:p>
          <a:p>
            <a:pPr indent="0" lvl="0" marL="0" rtl="0" algn="l">
              <a:lnSpc>
                <a:spcPct val="115000"/>
              </a:lnSpc>
              <a:spcBef>
                <a:spcPts val="1200"/>
              </a:spcBef>
              <a:spcAft>
                <a:spcPts val="0"/>
              </a:spcAft>
              <a:buNone/>
            </a:pPr>
            <a:r>
              <a:rPr lang="en" sz="1000">
                <a:solidFill>
                  <a:srgbClr val="262626"/>
                </a:solidFill>
                <a:highlight>
                  <a:schemeClr val="lt1"/>
                </a:highlight>
              </a:rPr>
              <a:t>Adjusting for intertemporal changes in market volatility, such effects are relatively robust over time… </a:t>
            </a:r>
            <a:r>
              <a:rPr lang="en" sz="1000" u="sng">
                <a:solidFill>
                  <a:srgbClr val="262626"/>
                </a:solidFill>
                <a:highlight>
                  <a:schemeClr val="lt1"/>
                </a:highlight>
              </a:rPr>
              <a:t>HELPS AVOID</a:t>
            </a:r>
            <a:r>
              <a:rPr lang="en" sz="1000" u="sng">
                <a:solidFill>
                  <a:srgbClr val="262626"/>
                </a:solidFill>
              </a:rPr>
              <a:t> periods of higher volatility contributing disproportionately to average returns and measures of risk. </a:t>
            </a:r>
            <a:r>
              <a:rPr lang="en" sz="1000">
                <a:solidFill>
                  <a:srgbClr val="262626"/>
                </a:solidFill>
              </a:rPr>
              <a:t>In periods like 1995–2000, there might have been more volatility overall such that positive returns would have been greater in magnitude as well. Thus, the authors remove some of this noise by normalizing over time using point-in-time estimates of broader market volatility.ACHIEVED BY [[(achieve this by </a:t>
            </a:r>
            <a:r>
              <a:rPr lang="en" sz="1000" u="sng">
                <a:solidFill>
                  <a:srgbClr val="262626"/>
                </a:solidFill>
              </a:rPr>
              <a:t>dividing each day’s portfolio returns by model-based point-in-time estimates of market volatility</a:t>
            </a:r>
            <a:r>
              <a:rPr lang="en" sz="1000">
                <a:solidFill>
                  <a:srgbClr val="262626"/>
                </a:solidFill>
              </a:rPr>
              <a:t>. </a:t>
            </a:r>
            <a:r>
              <a:rPr i="1" lang="en" sz="1000">
                <a:solidFill>
                  <a:srgbClr val="262626"/>
                </a:solidFill>
              </a:rPr>
              <a:t>This results in performance figures expressed in constant volatility units, rather than actual percent returns, but can be converted for practical estimation purposes into percentages by multiply- ing by the portfolio manager’s target volatility</a:t>
            </a:r>
            <a:r>
              <a:rPr lang="en" sz="1000">
                <a:solidFill>
                  <a:srgbClr val="262626"/>
                </a:solidFill>
              </a:rPr>
              <a:t>)]] ----&gt; more realistic and proactive risk-control strategy that categorically reduces exposure during times of turmoil (ie vol is large) and increases it when markets are calm (ie vol is low)----&gt; </a:t>
            </a:r>
            <a:r>
              <a:rPr lang="en" sz="1000">
                <a:solidFill>
                  <a:schemeClr val="dk1"/>
                </a:solidFill>
              </a:rPr>
              <a:t>despite short-term cycles, the effect has been consistent and robust over time ---&gt;</a:t>
            </a:r>
            <a:endParaRPr sz="1000">
              <a:solidFill>
                <a:schemeClr val="dk1"/>
              </a:solidFill>
            </a:endParaRPr>
          </a:p>
          <a:p>
            <a:pPr indent="0" lvl="0" marL="0" rtl="0" algn="l">
              <a:lnSpc>
                <a:spcPct val="115000"/>
              </a:lnSpc>
              <a:spcBef>
                <a:spcPts val="1200"/>
              </a:spcBef>
              <a:spcAft>
                <a:spcPts val="0"/>
              </a:spcAft>
              <a:buNone/>
            </a:pPr>
            <a:r>
              <a:rPr lang="en" sz="1000">
                <a:solidFill>
                  <a:schemeClr val="dk1"/>
                </a:solidFill>
              </a:rPr>
              <a:t>TABLE: (</a:t>
            </a:r>
            <a:r>
              <a:rPr lang="en" sz="1000">
                <a:solidFill>
                  <a:srgbClr val="262626"/>
                </a:solidFill>
              </a:rPr>
              <a:t>Note that such returns are expressed in constantly volatility units, which can roughly be translated into percentage returns by multiplying by 0.03). The Q5 portfolio has both a </a:t>
            </a:r>
            <a:r>
              <a:rPr lang="en" sz="1000" u="sng">
                <a:solidFill>
                  <a:srgbClr val="262626"/>
                </a:solidFill>
              </a:rPr>
              <a:t>higher annualized return,</a:t>
            </a:r>
            <a:r>
              <a:rPr lang="en" sz="1000">
                <a:solidFill>
                  <a:srgbClr val="262626"/>
                </a:solidFill>
              </a:rPr>
              <a:t> 5.15 versus 0.85 (equating to 15.5% and 2.55%, respectively, when we multiply by 0.03 average), and </a:t>
            </a:r>
            <a:r>
              <a:rPr lang="en" sz="1000" u="sng">
                <a:solidFill>
                  <a:srgbClr val="262626"/>
                </a:solidFill>
              </a:rPr>
              <a:t>lower annualized </a:t>
            </a:r>
            <a:r>
              <a:rPr lang="en" sz="1000">
                <a:solidFill>
                  <a:srgbClr val="262626"/>
                </a:solidFill>
              </a:rPr>
              <a:t>volatility, 6.45 versus 8.33 (19.4% versus 25.0%), than the Q1 portfolio. </a:t>
            </a:r>
            <a:r>
              <a:rPr lang="en" sz="1000" u="sng">
                <a:solidFill>
                  <a:srgbClr val="262626"/>
                </a:solidFill>
              </a:rPr>
              <a:t>The risk-return tradeoff is summed up succinctly by the Sharpe ratio of 0.66 for the Q5 portfolio versus 0.1 for the Q1 portfolio</a:t>
            </a:r>
            <a:r>
              <a:rPr lang="en" sz="1000">
                <a:solidFill>
                  <a:srgbClr val="262626"/>
                </a:solidFill>
              </a:rPr>
              <a:t>. The effect of noise removal is now evident in the superior Sharpe ratio of 0.66 for the volatility-adjusted Q5-Q1 portfolio compared with 0.51 for the raw return Q5-Q1 portfolio in Table 1 (not shown here in this slide).</a:t>
            </a:r>
            <a:endParaRPr sz="1000">
              <a:solidFill>
                <a:srgbClr val="262626"/>
              </a:solidFill>
            </a:endParaRPr>
          </a:p>
          <a:p>
            <a:pPr indent="0" lvl="0" marL="0" rtl="0" algn="l">
              <a:lnSpc>
                <a:spcPct val="115000"/>
              </a:lnSpc>
              <a:spcBef>
                <a:spcPts val="1200"/>
              </a:spcBef>
              <a:spcAft>
                <a:spcPts val="0"/>
              </a:spcAft>
              <a:buNone/>
            </a:pPr>
            <a:r>
              <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000">
              <a:solidFill>
                <a:srgbClr val="262626"/>
              </a:solidFill>
            </a:endParaRPr>
          </a:p>
          <a:p>
            <a:pPr indent="0" lvl="0" marL="0" rtl="0" algn="l">
              <a:lnSpc>
                <a:spcPct val="115000"/>
              </a:lnSpc>
              <a:spcBef>
                <a:spcPts val="1200"/>
              </a:spcBef>
              <a:spcAft>
                <a:spcPts val="0"/>
              </a:spcAft>
              <a:buNone/>
            </a:pPr>
            <a:r>
              <a:t/>
            </a:r>
            <a:endParaRPr sz="1000">
              <a:solidFill>
                <a:srgbClr val="262626"/>
              </a:solidFill>
              <a:highlight>
                <a:srgbClr val="FFFFFF"/>
              </a:highlight>
            </a:endParaRPr>
          </a:p>
          <a:p>
            <a:pPr indent="0" lvl="0" marL="0" rtl="0" algn="l">
              <a:lnSpc>
                <a:spcPct val="115000"/>
              </a:lnSpc>
              <a:spcBef>
                <a:spcPts val="1200"/>
              </a:spcBef>
              <a:spcAft>
                <a:spcPts val="0"/>
              </a:spcAft>
              <a:buNone/>
            </a:pPr>
            <a:r>
              <a:t/>
            </a:r>
            <a:endParaRPr sz="1000">
              <a:solidFill>
                <a:srgbClr val="262626"/>
              </a:solidFill>
              <a:highlight>
                <a:srgbClr val="FFFFFF"/>
              </a:highlight>
            </a:endParaRPr>
          </a:p>
          <a:p>
            <a:pPr indent="0" lvl="0" marL="0" rtl="0" algn="l">
              <a:lnSpc>
                <a:spcPct val="115000"/>
              </a:lnSpc>
              <a:spcBef>
                <a:spcPts val="1200"/>
              </a:spcBef>
              <a:spcAft>
                <a:spcPts val="0"/>
              </a:spcAft>
              <a:buNone/>
            </a:pPr>
            <a:r>
              <a:t/>
            </a:r>
            <a:endParaRPr sz="1000">
              <a:solidFill>
                <a:srgbClr val="262626"/>
              </a:solidFill>
              <a:highlight>
                <a:srgbClr val="FFFFFF"/>
              </a:highlight>
            </a:endParaRPr>
          </a:p>
          <a:p>
            <a:pPr indent="0" lvl="0" marL="0" rtl="0" algn="l">
              <a:lnSpc>
                <a:spcPct val="115000"/>
              </a:lnSpc>
              <a:spcBef>
                <a:spcPts val="1200"/>
              </a:spcBef>
              <a:spcAft>
                <a:spcPts val="0"/>
              </a:spcAft>
              <a:buNone/>
            </a:pPr>
            <a:r>
              <a:t/>
            </a:r>
            <a:endParaRPr sz="1000">
              <a:solidFill>
                <a:srgbClr val="262626"/>
              </a:solidFill>
              <a:highlight>
                <a:srgbClr val="FFFFFF"/>
              </a:highlight>
            </a:endParaRPr>
          </a:p>
          <a:p>
            <a:pPr indent="0" lvl="0" marL="0" rtl="0" algn="l">
              <a:spcBef>
                <a:spcPts val="12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da1ba7c6da_13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da1ba7c6da_13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000">
                <a:solidFill>
                  <a:srgbClr val="262626"/>
                </a:solidFill>
                <a:highlight>
                  <a:srgbClr val="FFFFFF"/>
                </a:highlight>
              </a:rPr>
              <a:t>RS Rating-based quantile long/short portfolios of small caps beat those of large caps on a risk-adjusted basis.</a:t>
            </a:r>
            <a:endParaRPr sz="1000">
              <a:solidFill>
                <a:srgbClr val="262626"/>
              </a:solidFill>
              <a:highlight>
                <a:srgbClr val="FFFFFF"/>
              </a:highlight>
            </a:endParaRPr>
          </a:p>
          <a:p>
            <a:pPr indent="0" lvl="0" marL="0" rtl="0" algn="l">
              <a:spcBef>
                <a:spcPts val="120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da1ba7c6da_13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da1ba7c6da_13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1200"/>
              </a:spcBef>
              <a:spcAft>
                <a:spcPts val="0"/>
              </a:spcAft>
              <a:buClr>
                <a:srgbClr val="262626"/>
              </a:buClr>
              <a:buSzPts val="1000"/>
              <a:buChar char="●"/>
            </a:pPr>
            <a:r>
              <a:rPr lang="en" sz="1000">
                <a:solidFill>
                  <a:srgbClr val="262626"/>
                </a:solidFill>
                <a:highlight>
                  <a:srgbClr val="FFFFFF"/>
                </a:highlight>
              </a:rPr>
              <a:t>Sector-level analytics show opportunities to enhance performance by tactically excluding poorly performing sectors </a:t>
            </a:r>
            <a:endParaRPr sz="1000">
              <a:solidFill>
                <a:srgbClr val="262626"/>
              </a:solidFill>
              <a:highlight>
                <a:srgbClr val="FFFFFF"/>
              </a:highlight>
            </a:endParaRPr>
          </a:p>
          <a:p>
            <a:pPr indent="0" lvl="0" marL="0" rtl="0" algn="l">
              <a:lnSpc>
                <a:spcPct val="115000"/>
              </a:lnSpc>
              <a:spcBef>
                <a:spcPts val="1200"/>
              </a:spcBef>
              <a:spcAft>
                <a:spcPts val="0"/>
              </a:spcAft>
              <a:buNone/>
            </a:pPr>
            <a:r>
              <a:rPr lang="en" sz="1000">
                <a:solidFill>
                  <a:srgbClr val="262626"/>
                </a:solidFill>
                <a:highlight>
                  <a:srgbClr val="FFFFFF"/>
                </a:highlight>
              </a:rPr>
              <a:t>Long-short portfolios on industry level</a:t>
            </a:r>
            <a:endParaRPr sz="1000">
              <a:solidFill>
                <a:srgbClr val="262626"/>
              </a:solidFill>
              <a:highlight>
                <a:srgbClr val="FFFFFF"/>
              </a:highlight>
            </a:endParaRPr>
          </a:p>
          <a:p>
            <a:pPr indent="0" lvl="0" marL="0" rtl="0" algn="l">
              <a:spcBef>
                <a:spcPts val="120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db4379fb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db4379fb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a1ba7c6da_9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a1ba7c6da_9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db4379fb5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db4379fb5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Period: 1995 to 2018.</a:t>
            </a:r>
            <a:endParaRPr/>
          </a:p>
          <a:p>
            <a:pPr indent="0" lvl="0" marL="0" rtl="0" algn="l">
              <a:spcBef>
                <a:spcPts val="0"/>
              </a:spcBef>
              <a:spcAft>
                <a:spcPts val="0"/>
              </a:spcAft>
              <a:buNone/>
            </a:pPr>
            <a:r>
              <a:rPr lang="en"/>
              <a:t>Results statistically significant at 99% confidence level.</a:t>
            </a:r>
            <a:endParaRPr/>
          </a:p>
          <a:p>
            <a:pPr indent="0" lvl="0" marL="0" rtl="0" algn="l">
              <a:spcBef>
                <a:spcPts val="0"/>
              </a:spcBef>
              <a:spcAft>
                <a:spcPts val="0"/>
              </a:spcAft>
              <a:buNone/>
            </a:pPr>
            <a:r>
              <a:rPr lang="en"/>
              <a:t>‘Cumulative alpha’ is based off CAPM</a:t>
            </a:r>
            <a:endParaRPr/>
          </a:p>
          <a:p>
            <a:pPr indent="0" lvl="0" marL="0" rtl="0" algn="l">
              <a:spcBef>
                <a:spcPts val="0"/>
              </a:spcBef>
              <a:spcAft>
                <a:spcPts val="0"/>
              </a:spcAft>
              <a:buNone/>
            </a:pPr>
            <a:r>
              <a:rPr lang="en"/>
              <a:t>S&amp;P500 is proxy for market returns</a:t>
            </a:r>
            <a:endParaRPr/>
          </a:p>
          <a:p>
            <a:pPr indent="0" lvl="0" marL="0" rtl="0" algn="l">
              <a:spcBef>
                <a:spcPts val="0"/>
              </a:spcBef>
              <a:spcAft>
                <a:spcPts val="0"/>
              </a:spcAft>
              <a:buNone/>
            </a:pPr>
            <a:r>
              <a:rPr lang="en"/>
              <a:t>‘Hit Rate’ is the percentage of events on average yielding positive returns</a:t>
            </a:r>
            <a:endParaRPr/>
          </a:p>
          <a:p>
            <a:pPr indent="0" lvl="0" marL="0" rtl="0" algn="l">
              <a:spcBef>
                <a:spcPts val="0"/>
              </a:spcBef>
              <a:spcAft>
                <a:spcPts val="0"/>
              </a:spcAft>
              <a:buNone/>
            </a:pPr>
            <a:r>
              <a:rPr lang="en"/>
              <a:t>‘Average daily frequency’ is the average proportion of US equity universe experience a new high with respect to the window length on a given day</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db4379fb5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db4379fb5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CAPM</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db4379fb5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db4379fb5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CAPM</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db4379fb5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db4379fb5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CAPM</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db4379fb5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db4379fb5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CAPM</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db4379fb5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db4379fb5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CAPM</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db4379fb5e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db4379fb5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Intuitive results. Researchers opted not to control for volatility, likely because these industries can already be defined using the previous two segments.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db4379fb5e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db4379fb5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CAPM</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db4379fb5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db4379fb5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CAPM</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da1ba7c6da_13_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da1ba7c6da_13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a1ba7c6da_9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da1ba7c6da_9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t>
            </a:r>
            <a:r>
              <a:rPr lang="en">
                <a:solidFill>
                  <a:schemeClr val="dk1"/>
                </a:solidFill>
              </a:rPr>
              <a:t>“Other data, such as macroeconomic factors can be used to improve the efficacy of an event-based factor using market timing”</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-Other corporate actions can be annual dividend increases+/decreases-/no increase0</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a1ba7c6da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da1ba7c6da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a1ba7c6da_9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a1ba7c6da_9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a1ba7c6da_9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da1ba7c6da_9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da1ba7c6da_9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da1ba7c6da_9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1200"/>
              </a:spcBef>
              <a:spcAft>
                <a:spcPts val="0"/>
              </a:spcAft>
              <a:buClr>
                <a:schemeClr val="dk1"/>
              </a:buClr>
              <a:buSzPts val="1100"/>
              <a:buFont typeface="Arial"/>
              <a:buNone/>
            </a:pPr>
            <a:r>
              <a:rPr lang="en" sz="1200">
                <a:solidFill>
                  <a:schemeClr val="dk1"/>
                </a:solidFill>
                <a:latin typeface="Helvetica Neue"/>
                <a:ea typeface="Helvetica Neue"/>
                <a:cs typeface="Helvetica Neue"/>
                <a:sym typeface="Helvetica Neue"/>
              </a:rPr>
              <a:t>Focus: find novel signals that lead to outperformance relative to a set benchmark (and that are not correlated with existing signals… that is, they should be marginally useful above and beyond well-known existing factors)</a:t>
            </a:r>
            <a:endParaRPr sz="7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da1ba7c6da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da1ba7c6da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79400" lvl="0" marL="457200" rtl="0" algn="l">
              <a:spcBef>
                <a:spcPts val="0"/>
              </a:spcBef>
              <a:spcAft>
                <a:spcPts val="0"/>
              </a:spcAft>
              <a:buClr>
                <a:schemeClr val="dk1"/>
              </a:buClr>
              <a:buSzPts val="800"/>
              <a:buFont typeface="Roboto"/>
              <a:buChar char="✓"/>
            </a:pPr>
            <a:r>
              <a:rPr lang="en" sz="800">
                <a:solidFill>
                  <a:schemeClr val="dk1"/>
                </a:solidFill>
                <a:latin typeface="Roboto"/>
                <a:ea typeface="Roboto"/>
                <a:cs typeface="Roboto"/>
                <a:sym typeface="Roboto"/>
              </a:rPr>
              <a:t>Schedule a meeting: </a:t>
            </a:r>
            <a:r>
              <a:rPr lang="en" sz="800">
                <a:solidFill>
                  <a:schemeClr val="dk1"/>
                </a:solidFill>
                <a:latin typeface="Roboto"/>
                <a:ea typeface="Roboto"/>
                <a:cs typeface="Roboto"/>
                <a:sym typeface="Roboto"/>
              </a:rPr>
              <a:t>Sending an email to O’Neil Capital Management introducing ourselves and scheduling an introductory meeting</a:t>
            </a:r>
            <a:endParaRPr sz="800">
              <a:solidFill>
                <a:schemeClr val="dk1"/>
              </a:solidFill>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t/>
            </a:r>
            <a:endParaRPr sz="800">
              <a:solidFill>
                <a:schemeClr val="dk1"/>
              </a:solidFill>
              <a:latin typeface="Roboto"/>
              <a:ea typeface="Roboto"/>
              <a:cs typeface="Roboto"/>
              <a:sym typeface="Roboto"/>
            </a:endParaRPr>
          </a:p>
          <a:p>
            <a:pPr indent="0" lvl="0" marL="0" rtl="0" algn="l">
              <a:spcBef>
                <a:spcPts val="16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da1ba7c6da_7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da1ba7c6da_7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pener">
  <p:cSld name="Title Opener">
    <p:spTree>
      <p:nvGrpSpPr>
        <p:cNvPr id="15" name="Shape 15"/>
        <p:cNvGrpSpPr/>
        <p:nvPr/>
      </p:nvGrpSpPr>
      <p:grpSpPr>
        <a:xfrm>
          <a:off x="0" y="0"/>
          <a:ext cx="0" cy="0"/>
          <a:chOff x="0" y="0"/>
          <a:chExt cx="0" cy="0"/>
        </a:xfrm>
      </p:grpSpPr>
      <p:sp>
        <p:nvSpPr>
          <p:cNvPr id="16" name="Google Shape;16;p2"/>
          <p:cNvSpPr/>
          <p:nvPr/>
        </p:nvSpPr>
        <p:spPr>
          <a:xfrm rot="1330055">
            <a:off x="8454687" y="4501696"/>
            <a:ext cx="950130" cy="949410"/>
          </a:xfrm>
          <a:prstGeom prst="octagon">
            <a:avLst>
              <a:gd fmla="val 29289" name="adj"/>
            </a:avLst>
          </a:prstGeom>
          <a:solidFill>
            <a:schemeClr val="lt1">
              <a:alpha val="1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Helvetica Neue"/>
              <a:ea typeface="Helvetica Neue"/>
              <a:cs typeface="Helvetica Neue"/>
              <a:sym typeface="Helvetica Neue"/>
            </a:endParaRPr>
          </a:p>
        </p:txBody>
      </p:sp>
      <p:sp>
        <p:nvSpPr>
          <p:cNvPr id="17" name="Google Shape;17;p2"/>
          <p:cNvSpPr/>
          <p:nvPr/>
        </p:nvSpPr>
        <p:spPr>
          <a:xfrm rot="1331285">
            <a:off x="8087442" y="4304222"/>
            <a:ext cx="569578" cy="569300"/>
          </a:xfrm>
          <a:prstGeom prst="octagon">
            <a:avLst>
              <a:gd fmla="val 29289"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Helvetica Neue"/>
              <a:ea typeface="Helvetica Neue"/>
              <a:cs typeface="Helvetica Neue"/>
              <a:sym typeface="Helvetica Neue"/>
            </a:endParaRPr>
          </a:p>
        </p:txBody>
      </p:sp>
      <p:sp>
        <p:nvSpPr>
          <p:cNvPr id="18" name="Google Shape;18;p2"/>
          <p:cNvSpPr/>
          <p:nvPr/>
        </p:nvSpPr>
        <p:spPr>
          <a:xfrm rot="1330280">
            <a:off x="6573163" y="3322992"/>
            <a:ext cx="828348" cy="827906"/>
          </a:xfrm>
          <a:prstGeom prst="octagon">
            <a:avLst>
              <a:gd fmla="val 29289" name="adj"/>
            </a:avLst>
          </a:prstGeom>
          <a:solidFill>
            <a:schemeClr val="lt1">
              <a:alpha val="6666"/>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Helvetica Neue"/>
              <a:ea typeface="Helvetica Neue"/>
              <a:cs typeface="Helvetica Neue"/>
              <a:sym typeface="Helvetica Neue"/>
            </a:endParaRPr>
          </a:p>
        </p:txBody>
      </p:sp>
      <p:sp>
        <p:nvSpPr>
          <p:cNvPr id="19" name="Google Shape;19;p2"/>
          <p:cNvSpPr/>
          <p:nvPr/>
        </p:nvSpPr>
        <p:spPr>
          <a:xfrm rot="1329076">
            <a:off x="7270182" y="3691423"/>
            <a:ext cx="273701" cy="273815"/>
          </a:xfrm>
          <a:prstGeom prst="octagon">
            <a:avLst>
              <a:gd fmla="val 29289" name="adj"/>
            </a:avLst>
          </a:prstGeom>
          <a:solidFill>
            <a:schemeClr val="l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Helvetica Neue"/>
              <a:ea typeface="Helvetica Neue"/>
              <a:cs typeface="Helvetica Neue"/>
              <a:sym typeface="Helvetica Neue"/>
            </a:endParaRPr>
          </a:p>
        </p:txBody>
      </p:sp>
      <p:sp>
        <p:nvSpPr>
          <p:cNvPr id="20" name="Google Shape;20;p2"/>
          <p:cNvSpPr/>
          <p:nvPr/>
        </p:nvSpPr>
        <p:spPr>
          <a:xfrm rot="1329981">
            <a:off x="7503784" y="4464672"/>
            <a:ext cx="297379" cy="297101"/>
          </a:xfrm>
          <a:prstGeom prst="octagon">
            <a:avLst>
              <a:gd fmla="val 29289" name="adj"/>
            </a:avLst>
          </a:prstGeom>
          <a:solidFill>
            <a:schemeClr val="lt1">
              <a:alpha val="274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Helvetica Neue"/>
              <a:ea typeface="Helvetica Neue"/>
              <a:cs typeface="Helvetica Neue"/>
              <a:sym typeface="Helvetica Neue"/>
            </a:endParaRPr>
          </a:p>
        </p:txBody>
      </p:sp>
      <p:sp>
        <p:nvSpPr>
          <p:cNvPr id="21" name="Google Shape;21;p2"/>
          <p:cNvSpPr/>
          <p:nvPr/>
        </p:nvSpPr>
        <p:spPr>
          <a:xfrm rot="1329981">
            <a:off x="4600786" y="1378093"/>
            <a:ext cx="297379" cy="297101"/>
          </a:xfrm>
          <a:prstGeom prst="octagon">
            <a:avLst>
              <a:gd fmla="val 29289" name="adj"/>
            </a:avLst>
          </a:prstGeom>
          <a:solidFill>
            <a:schemeClr val="lt1">
              <a:alpha val="274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Helvetica Neue"/>
              <a:ea typeface="Helvetica Neue"/>
              <a:cs typeface="Helvetica Neue"/>
              <a:sym typeface="Helvetica Neue"/>
            </a:endParaRPr>
          </a:p>
        </p:txBody>
      </p:sp>
      <p:sp>
        <p:nvSpPr>
          <p:cNvPr id="22" name="Google Shape;22;p2"/>
          <p:cNvSpPr/>
          <p:nvPr/>
        </p:nvSpPr>
        <p:spPr>
          <a:xfrm rot="1329674">
            <a:off x="4712550" y="1443989"/>
            <a:ext cx="461276" cy="461112"/>
          </a:xfrm>
          <a:prstGeom prst="octagon">
            <a:avLst>
              <a:gd fmla="val 29289" name="adj"/>
            </a:avLst>
          </a:prstGeom>
          <a:solidFill>
            <a:schemeClr val="lt1">
              <a:alpha val="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Helvetica Neue"/>
              <a:ea typeface="Helvetica Neue"/>
              <a:cs typeface="Helvetica Neue"/>
              <a:sym typeface="Helvetica Neue"/>
            </a:endParaRPr>
          </a:p>
        </p:txBody>
      </p:sp>
      <p:sp>
        <p:nvSpPr>
          <p:cNvPr id="23" name="Google Shape;23;p2"/>
          <p:cNvSpPr txBox="1"/>
          <p:nvPr>
            <p:ph type="ctrTitle"/>
          </p:nvPr>
        </p:nvSpPr>
        <p:spPr>
          <a:xfrm>
            <a:off x="731520" y="2283891"/>
            <a:ext cx="7680900" cy="456900"/>
          </a:xfrm>
          <a:prstGeom prst="rect">
            <a:avLst/>
          </a:prstGeom>
          <a:noFill/>
          <a:ln>
            <a:noFill/>
          </a:ln>
        </p:spPr>
        <p:txBody>
          <a:bodyPr anchorCtr="0" anchor="t" bIns="0" lIns="0" spcFirstLastPara="1" rIns="0" wrap="square" tIns="0">
            <a:spAutoFit/>
          </a:bodyPr>
          <a:lstStyle>
            <a:lvl1pPr lvl="0" algn="ctr">
              <a:lnSpc>
                <a:spcPct val="90000"/>
              </a:lnSpc>
              <a:spcBef>
                <a:spcPts val="0"/>
              </a:spcBef>
              <a:spcAft>
                <a:spcPts val="0"/>
              </a:spcAft>
              <a:buClr>
                <a:schemeClr val="lt1"/>
              </a:buClr>
              <a:buSzPts val="3800"/>
              <a:buFont typeface="Helvetica Neue"/>
              <a:buNone/>
              <a:defRPr b="1" i="1" sz="3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
          <p:cNvSpPr txBox="1"/>
          <p:nvPr>
            <p:ph idx="1" type="body"/>
          </p:nvPr>
        </p:nvSpPr>
        <p:spPr>
          <a:xfrm>
            <a:off x="731520" y="2832024"/>
            <a:ext cx="7680900" cy="274200"/>
          </a:xfrm>
          <a:prstGeom prst="rect">
            <a:avLst/>
          </a:prstGeom>
          <a:noFill/>
          <a:ln>
            <a:noFill/>
          </a:ln>
        </p:spPr>
        <p:txBody>
          <a:bodyPr anchorCtr="0" anchor="t" bIns="0" lIns="0" spcFirstLastPara="1" rIns="0" wrap="square" tIns="0">
            <a:spAutoFit/>
          </a:bodyPr>
          <a:lstStyle>
            <a:lvl1pPr indent="-228600" lvl="0" marL="457200" algn="ctr">
              <a:lnSpc>
                <a:spcPct val="90000"/>
              </a:lnSpc>
              <a:spcBef>
                <a:spcPts val="750"/>
              </a:spcBef>
              <a:spcAft>
                <a:spcPts val="0"/>
              </a:spcAft>
              <a:buClr>
                <a:schemeClr val="lt1"/>
              </a:buClr>
              <a:buSzPts val="1600"/>
              <a:buNone/>
              <a:defRPr/>
            </a:lvl1pPr>
            <a:lvl2pPr indent="-228600" lvl="1" marL="914400" algn="ctr">
              <a:lnSpc>
                <a:spcPct val="90000"/>
              </a:lnSpc>
              <a:spcBef>
                <a:spcPts val="375"/>
              </a:spcBef>
              <a:spcAft>
                <a:spcPts val="0"/>
              </a:spcAft>
              <a:buClr>
                <a:schemeClr val="lt1"/>
              </a:buClr>
              <a:buSzPts val="1600"/>
              <a:buNone/>
              <a:defRPr/>
            </a:lvl2pPr>
            <a:lvl3pPr indent="-228600" lvl="2" marL="1371600" algn="ctr">
              <a:lnSpc>
                <a:spcPct val="90000"/>
              </a:lnSpc>
              <a:spcBef>
                <a:spcPts val="375"/>
              </a:spcBef>
              <a:spcAft>
                <a:spcPts val="0"/>
              </a:spcAft>
              <a:buClr>
                <a:schemeClr val="lt1"/>
              </a:buClr>
              <a:buSzPts val="1600"/>
              <a:buNone/>
              <a:defRPr/>
            </a:lvl3pPr>
            <a:lvl4pPr indent="-228600" lvl="3" marL="1828800" algn="ctr">
              <a:lnSpc>
                <a:spcPct val="90000"/>
              </a:lnSpc>
              <a:spcBef>
                <a:spcPts val="375"/>
              </a:spcBef>
              <a:spcAft>
                <a:spcPts val="0"/>
              </a:spcAft>
              <a:buClr>
                <a:schemeClr val="lt1"/>
              </a:buClr>
              <a:buSzPts val="1600"/>
              <a:buNone/>
              <a:defRPr/>
            </a:lvl4pPr>
            <a:lvl5pPr indent="-228600" lvl="4" marL="2286000" algn="ctr">
              <a:lnSpc>
                <a:spcPct val="90000"/>
              </a:lnSpc>
              <a:spcBef>
                <a:spcPts val="375"/>
              </a:spcBef>
              <a:spcAft>
                <a:spcPts val="0"/>
              </a:spcAft>
              <a:buClr>
                <a:schemeClr val="lt1"/>
              </a:buClr>
              <a:buSzPts val="1600"/>
              <a:buNone/>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5" name="Google Shape;25;p2"/>
          <p:cNvSpPr txBox="1"/>
          <p:nvPr>
            <p:ph idx="2" type="body"/>
          </p:nvPr>
        </p:nvSpPr>
        <p:spPr>
          <a:xfrm>
            <a:off x="731520" y="4488627"/>
            <a:ext cx="5344800" cy="184500"/>
          </a:xfrm>
          <a:prstGeom prst="rect">
            <a:avLst/>
          </a:prstGeom>
          <a:noFill/>
          <a:ln>
            <a:noFill/>
          </a:ln>
        </p:spPr>
        <p:txBody>
          <a:bodyPr anchorCtr="0" anchor="b" bIns="0" lIns="0" spcFirstLastPara="1" rIns="0" wrap="square" tIns="0">
            <a:spAutoFit/>
          </a:bodyPr>
          <a:lstStyle>
            <a:lvl1pPr indent="-228600" lvl="0" marL="457200" algn="l">
              <a:lnSpc>
                <a:spcPct val="90000"/>
              </a:lnSpc>
              <a:spcBef>
                <a:spcPts val="750"/>
              </a:spcBef>
              <a:spcAft>
                <a:spcPts val="0"/>
              </a:spcAft>
              <a:buClr>
                <a:schemeClr val="lt1"/>
              </a:buClr>
              <a:buSzPts val="1200"/>
              <a:buNone/>
              <a:defRPr sz="1200"/>
            </a:lvl1pPr>
            <a:lvl2pPr indent="-228600" lvl="1" marL="914400" algn="l">
              <a:lnSpc>
                <a:spcPct val="90000"/>
              </a:lnSpc>
              <a:spcBef>
                <a:spcPts val="375"/>
              </a:spcBef>
              <a:spcAft>
                <a:spcPts val="0"/>
              </a:spcAft>
              <a:buClr>
                <a:schemeClr val="lt1"/>
              </a:buClr>
              <a:buSzPts val="1600"/>
              <a:buNone/>
              <a:defRPr/>
            </a:lvl2pPr>
            <a:lvl3pPr indent="-228600" lvl="2" marL="1371600" algn="l">
              <a:lnSpc>
                <a:spcPct val="90000"/>
              </a:lnSpc>
              <a:spcBef>
                <a:spcPts val="375"/>
              </a:spcBef>
              <a:spcAft>
                <a:spcPts val="0"/>
              </a:spcAft>
              <a:buClr>
                <a:schemeClr val="lt1"/>
              </a:buClr>
              <a:buSzPts val="1600"/>
              <a:buNone/>
              <a:defRPr/>
            </a:lvl3pPr>
            <a:lvl4pPr indent="-228600" lvl="3" marL="1828800" algn="l">
              <a:lnSpc>
                <a:spcPct val="90000"/>
              </a:lnSpc>
              <a:spcBef>
                <a:spcPts val="375"/>
              </a:spcBef>
              <a:spcAft>
                <a:spcPts val="0"/>
              </a:spcAft>
              <a:buClr>
                <a:schemeClr val="lt1"/>
              </a:buClr>
              <a:buSzPts val="1600"/>
              <a:buNone/>
              <a:defRPr/>
            </a:lvl4pPr>
            <a:lvl5pPr indent="-228600" lvl="4" marL="2286000" algn="l">
              <a:lnSpc>
                <a:spcPct val="90000"/>
              </a:lnSpc>
              <a:spcBef>
                <a:spcPts val="375"/>
              </a:spcBef>
              <a:spcAft>
                <a:spcPts val="0"/>
              </a:spcAft>
              <a:buClr>
                <a:schemeClr val="lt1"/>
              </a:buClr>
              <a:buSzPts val="1600"/>
              <a:buNone/>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6" name="Google Shape;26;p2"/>
          <p:cNvSpPr/>
          <p:nvPr>
            <p:ph idx="3" type="pic"/>
          </p:nvPr>
        </p:nvSpPr>
        <p:spPr>
          <a:xfrm>
            <a:off x="731520" y="326723"/>
            <a:ext cx="6177000" cy="13974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lt1"/>
              </a:buClr>
              <a:buSzPts val="1400"/>
              <a:buFont typeface="Arial"/>
              <a:buNone/>
              <a:defRPr b="0" i="0" sz="1400" u="none" cap="none" strike="noStrike">
                <a:solidFill>
                  <a:schemeClr val="lt1"/>
                </a:solidFill>
                <a:latin typeface="Helvetica Neue"/>
                <a:ea typeface="Helvetica Neue"/>
                <a:cs typeface="Helvetica Neue"/>
                <a:sym typeface="Helvetica Neue"/>
              </a:defRPr>
            </a:lvl1pPr>
            <a:lvl2pPr lvl="1" marR="0" rtl="0" algn="l">
              <a:lnSpc>
                <a:spcPct val="90000"/>
              </a:lnSpc>
              <a:spcBef>
                <a:spcPts val="375"/>
              </a:spcBef>
              <a:spcAft>
                <a:spcPts val="0"/>
              </a:spcAft>
              <a:buClr>
                <a:schemeClr val="lt1"/>
              </a:buClr>
              <a:buSzPts val="1600"/>
              <a:buFont typeface="Arial"/>
              <a:buNone/>
              <a:defRPr b="0" i="0" sz="1600" u="none" cap="none" strike="noStrike">
                <a:solidFill>
                  <a:schemeClr val="lt1"/>
                </a:solidFill>
                <a:latin typeface="Helvetica Neue"/>
                <a:ea typeface="Helvetica Neue"/>
                <a:cs typeface="Helvetica Neue"/>
                <a:sym typeface="Helvetica Neue"/>
              </a:defRPr>
            </a:lvl2pPr>
            <a:lvl3pPr lvl="2" marR="0" rtl="0" algn="l">
              <a:lnSpc>
                <a:spcPct val="90000"/>
              </a:lnSpc>
              <a:spcBef>
                <a:spcPts val="375"/>
              </a:spcBef>
              <a:spcAft>
                <a:spcPts val="0"/>
              </a:spcAft>
              <a:buClr>
                <a:schemeClr val="lt1"/>
              </a:buClr>
              <a:buSzPts val="1600"/>
              <a:buFont typeface="Arial"/>
              <a:buNone/>
              <a:defRPr b="0" i="0" sz="1600" u="none" cap="none" strike="noStrike">
                <a:solidFill>
                  <a:schemeClr val="lt1"/>
                </a:solidFill>
                <a:latin typeface="Helvetica Neue"/>
                <a:ea typeface="Helvetica Neue"/>
                <a:cs typeface="Helvetica Neue"/>
                <a:sym typeface="Helvetica Neue"/>
              </a:defRPr>
            </a:lvl3pPr>
            <a:lvl4pPr lvl="3" marR="0" rtl="0" algn="l">
              <a:lnSpc>
                <a:spcPct val="90000"/>
              </a:lnSpc>
              <a:spcBef>
                <a:spcPts val="375"/>
              </a:spcBef>
              <a:spcAft>
                <a:spcPts val="0"/>
              </a:spcAft>
              <a:buClr>
                <a:schemeClr val="lt1"/>
              </a:buClr>
              <a:buSzPts val="1600"/>
              <a:buFont typeface="Arial"/>
              <a:buNone/>
              <a:defRPr b="0" i="0" sz="1600" u="none" cap="none" strike="noStrike">
                <a:solidFill>
                  <a:schemeClr val="lt1"/>
                </a:solidFill>
                <a:latin typeface="Helvetica Neue"/>
                <a:ea typeface="Helvetica Neue"/>
                <a:cs typeface="Helvetica Neue"/>
                <a:sym typeface="Helvetica Neue"/>
              </a:defRPr>
            </a:lvl4pPr>
            <a:lvl5pPr lvl="4" marR="0" rtl="0" algn="l">
              <a:lnSpc>
                <a:spcPct val="90000"/>
              </a:lnSpc>
              <a:spcBef>
                <a:spcPts val="375"/>
              </a:spcBef>
              <a:spcAft>
                <a:spcPts val="0"/>
              </a:spcAft>
              <a:buClr>
                <a:schemeClr val="lt1"/>
              </a:buClr>
              <a:buSzPts val="1600"/>
              <a:buFont typeface="Arial"/>
              <a:buNone/>
              <a:defRPr b="0" i="0" sz="1600" u="none" cap="none" strike="noStrike">
                <a:solidFill>
                  <a:schemeClr val="lt1"/>
                </a:solidFill>
                <a:latin typeface="Helvetica Neue"/>
                <a:ea typeface="Helvetica Neue"/>
                <a:cs typeface="Helvetica Neue"/>
                <a:sym typeface="Helvetica Neue"/>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Helvetica Neue"/>
                <a:ea typeface="Helvetica Neue"/>
                <a:cs typeface="Helvetica Neue"/>
                <a:sym typeface="Helvetica Neue"/>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Helvetica Neue"/>
                <a:ea typeface="Helvetica Neue"/>
                <a:cs typeface="Helvetica Neue"/>
                <a:sym typeface="Helvetica Neue"/>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Helvetica Neue"/>
                <a:ea typeface="Helvetica Neue"/>
                <a:cs typeface="Helvetica Neue"/>
                <a:sym typeface="Helvetica Neue"/>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Helvetica Neue"/>
                <a:ea typeface="Helvetica Neue"/>
                <a:cs typeface="Helvetica Neue"/>
                <a:sym typeface="Helvetica Neue"/>
              </a:defRPr>
            </a:lvl9pPr>
          </a:lstStyle>
          <a:p/>
        </p:txBody>
      </p:sp>
      <p:sp>
        <p:nvSpPr>
          <p:cNvPr id="27" name="Google Shape;27;p2"/>
          <p:cNvSpPr txBox="1"/>
          <p:nvPr>
            <p:ph idx="4" type="body"/>
          </p:nvPr>
        </p:nvSpPr>
        <p:spPr>
          <a:xfrm>
            <a:off x="7079600" y="337019"/>
            <a:ext cx="1956900" cy="7053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750"/>
              </a:spcBef>
              <a:spcAft>
                <a:spcPts val="0"/>
              </a:spcAft>
              <a:buClr>
                <a:srgbClr val="FFFF00"/>
              </a:buClr>
              <a:buSzPts val="1000"/>
              <a:buNone/>
              <a:defRPr sz="1000">
                <a:solidFill>
                  <a:srgbClr val="FFFF00"/>
                </a:solidFill>
              </a:defRPr>
            </a:lvl1pPr>
            <a:lvl2pPr indent="-228600" lvl="1" marL="914400" algn="l">
              <a:lnSpc>
                <a:spcPct val="90000"/>
              </a:lnSpc>
              <a:spcBef>
                <a:spcPts val="375"/>
              </a:spcBef>
              <a:spcAft>
                <a:spcPts val="0"/>
              </a:spcAft>
              <a:buClr>
                <a:srgbClr val="FFFF00"/>
              </a:buClr>
              <a:buSzPts val="1000"/>
              <a:buNone/>
              <a:defRPr sz="1000">
                <a:solidFill>
                  <a:srgbClr val="FFFF00"/>
                </a:solidFill>
              </a:defRPr>
            </a:lvl2pPr>
            <a:lvl3pPr indent="-228600" lvl="2" marL="1371600" algn="l">
              <a:lnSpc>
                <a:spcPct val="90000"/>
              </a:lnSpc>
              <a:spcBef>
                <a:spcPts val="375"/>
              </a:spcBef>
              <a:spcAft>
                <a:spcPts val="0"/>
              </a:spcAft>
              <a:buClr>
                <a:srgbClr val="FFFF00"/>
              </a:buClr>
              <a:buSzPts val="1000"/>
              <a:buNone/>
              <a:defRPr sz="1000">
                <a:solidFill>
                  <a:srgbClr val="FFFF00"/>
                </a:solidFill>
              </a:defRPr>
            </a:lvl3pPr>
            <a:lvl4pPr indent="-228600" lvl="3" marL="1828800" algn="l">
              <a:lnSpc>
                <a:spcPct val="90000"/>
              </a:lnSpc>
              <a:spcBef>
                <a:spcPts val="375"/>
              </a:spcBef>
              <a:spcAft>
                <a:spcPts val="0"/>
              </a:spcAft>
              <a:buClr>
                <a:srgbClr val="FFFF00"/>
              </a:buClr>
              <a:buSzPts val="1000"/>
              <a:buNone/>
              <a:defRPr sz="1000">
                <a:solidFill>
                  <a:srgbClr val="FFFF00"/>
                </a:solidFill>
              </a:defRPr>
            </a:lvl4pPr>
            <a:lvl5pPr indent="-228600" lvl="4" marL="2286000" algn="l">
              <a:lnSpc>
                <a:spcPct val="90000"/>
              </a:lnSpc>
              <a:spcBef>
                <a:spcPts val="375"/>
              </a:spcBef>
              <a:spcAft>
                <a:spcPts val="0"/>
              </a:spcAft>
              <a:buClr>
                <a:srgbClr val="FFFF00"/>
              </a:buClr>
              <a:buSzPts val="1000"/>
              <a:buNone/>
              <a:defRPr sz="1000">
                <a:solidFill>
                  <a:srgbClr val="FFFF00"/>
                </a:solidFill>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8" name="Google Shape;28;p2"/>
          <p:cNvSpPr txBox="1"/>
          <p:nvPr>
            <p:ph idx="5" type="body"/>
          </p:nvPr>
        </p:nvSpPr>
        <p:spPr>
          <a:xfrm>
            <a:off x="7079600" y="1133598"/>
            <a:ext cx="1956900" cy="800100"/>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750"/>
              </a:spcBef>
              <a:spcAft>
                <a:spcPts val="0"/>
              </a:spcAft>
              <a:buClr>
                <a:srgbClr val="FFFF00"/>
              </a:buClr>
              <a:buSzPts val="1000"/>
              <a:buNone/>
              <a:defRPr sz="1000">
                <a:solidFill>
                  <a:srgbClr val="FFFF00"/>
                </a:solidFill>
              </a:defRPr>
            </a:lvl1pPr>
            <a:lvl2pPr indent="-228600" lvl="1" marL="914400" algn="l">
              <a:lnSpc>
                <a:spcPct val="90000"/>
              </a:lnSpc>
              <a:spcBef>
                <a:spcPts val="375"/>
              </a:spcBef>
              <a:spcAft>
                <a:spcPts val="0"/>
              </a:spcAft>
              <a:buClr>
                <a:srgbClr val="FFFF00"/>
              </a:buClr>
              <a:buSzPts val="1000"/>
              <a:buNone/>
              <a:defRPr sz="1000">
                <a:solidFill>
                  <a:srgbClr val="FFFF00"/>
                </a:solidFill>
              </a:defRPr>
            </a:lvl2pPr>
            <a:lvl3pPr indent="-228600" lvl="2" marL="1371600" algn="l">
              <a:lnSpc>
                <a:spcPct val="90000"/>
              </a:lnSpc>
              <a:spcBef>
                <a:spcPts val="375"/>
              </a:spcBef>
              <a:spcAft>
                <a:spcPts val="0"/>
              </a:spcAft>
              <a:buClr>
                <a:srgbClr val="FFFF00"/>
              </a:buClr>
              <a:buSzPts val="1000"/>
              <a:buNone/>
              <a:defRPr sz="1000">
                <a:solidFill>
                  <a:srgbClr val="FFFF00"/>
                </a:solidFill>
              </a:defRPr>
            </a:lvl3pPr>
            <a:lvl4pPr indent="-228600" lvl="3" marL="1828800" algn="l">
              <a:lnSpc>
                <a:spcPct val="90000"/>
              </a:lnSpc>
              <a:spcBef>
                <a:spcPts val="375"/>
              </a:spcBef>
              <a:spcAft>
                <a:spcPts val="0"/>
              </a:spcAft>
              <a:buClr>
                <a:srgbClr val="FFFF00"/>
              </a:buClr>
              <a:buSzPts val="1000"/>
              <a:buNone/>
              <a:defRPr sz="1000">
                <a:solidFill>
                  <a:srgbClr val="FFFF00"/>
                </a:solidFill>
              </a:defRPr>
            </a:lvl4pPr>
            <a:lvl5pPr indent="-228600" lvl="4" marL="2286000" algn="l">
              <a:lnSpc>
                <a:spcPct val="90000"/>
              </a:lnSpc>
              <a:spcBef>
                <a:spcPts val="375"/>
              </a:spcBef>
              <a:spcAft>
                <a:spcPts val="0"/>
              </a:spcAft>
              <a:buClr>
                <a:srgbClr val="FFFF00"/>
              </a:buClr>
              <a:buSzPts val="1000"/>
              <a:buNone/>
              <a:defRPr sz="1000">
                <a:solidFill>
                  <a:srgbClr val="FFFF00"/>
                </a:solidFill>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9" name="Google Shape;29;p2"/>
          <p:cNvSpPr txBox="1"/>
          <p:nvPr>
            <p:ph idx="6" type="body"/>
          </p:nvPr>
        </p:nvSpPr>
        <p:spPr>
          <a:xfrm>
            <a:off x="6194854" y="3221451"/>
            <a:ext cx="2841600" cy="1282800"/>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750"/>
              </a:spcBef>
              <a:spcAft>
                <a:spcPts val="0"/>
              </a:spcAft>
              <a:buClr>
                <a:srgbClr val="FFFF00"/>
              </a:buClr>
              <a:buSzPts val="1000"/>
              <a:buNone/>
              <a:defRPr sz="1000">
                <a:solidFill>
                  <a:srgbClr val="FFFF00"/>
                </a:solidFill>
              </a:defRPr>
            </a:lvl1pPr>
            <a:lvl2pPr indent="-228600" lvl="1" marL="914400" algn="l">
              <a:lnSpc>
                <a:spcPct val="90000"/>
              </a:lnSpc>
              <a:spcBef>
                <a:spcPts val="375"/>
              </a:spcBef>
              <a:spcAft>
                <a:spcPts val="0"/>
              </a:spcAft>
              <a:buClr>
                <a:srgbClr val="FFFF00"/>
              </a:buClr>
              <a:buSzPts val="1000"/>
              <a:buNone/>
              <a:defRPr sz="1000">
                <a:solidFill>
                  <a:srgbClr val="FFFF00"/>
                </a:solidFill>
              </a:defRPr>
            </a:lvl2pPr>
            <a:lvl3pPr indent="-228600" lvl="2" marL="1371600" algn="l">
              <a:lnSpc>
                <a:spcPct val="90000"/>
              </a:lnSpc>
              <a:spcBef>
                <a:spcPts val="375"/>
              </a:spcBef>
              <a:spcAft>
                <a:spcPts val="0"/>
              </a:spcAft>
              <a:buClr>
                <a:srgbClr val="FFFF00"/>
              </a:buClr>
              <a:buSzPts val="1000"/>
              <a:buNone/>
              <a:defRPr sz="1000">
                <a:solidFill>
                  <a:srgbClr val="FFFF00"/>
                </a:solidFill>
              </a:defRPr>
            </a:lvl3pPr>
            <a:lvl4pPr indent="-228600" lvl="3" marL="1828800" algn="l">
              <a:lnSpc>
                <a:spcPct val="90000"/>
              </a:lnSpc>
              <a:spcBef>
                <a:spcPts val="375"/>
              </a:spcBef>
              <a:spcAft>
                <a:spcPts val="0"/>
              </a:spcAft>
              <a:buClr>
                <a:srgbClr val="FFFF00"/>
              </a:buClr>
              <a:buSzPts val="1000"/>
              <a:buNone/>
              <a:defRPr sz="1000">
                <a:solidFill>
                  <a:srgbClr val="FFFF00"/>
                </a:solidFill>
              </a:defRPr>
            </a:lvl4pPr>
            <a:lvl5pPr indent="-228600" lvl="4" marL="2286000" algn="l">
              <a:lnSpc>
                <a:spcPct val="90000"/>
              </a:lnSpc>
              <a:spcBef>
                <a:spcPts val="375"/>
              </a:spcBef>
              <a:spcAft>
                <a:spcPts val="0"/>
              </a:spcAft>
              <a:buClr>
                <a:srgbClr val="FFFF00"/>
              </a:buClr>
              <a:buSzPts val="1000"/>
              <a:buNone/>
              <a:defRPr sz="1000">
                <a:solidFill>
                  <a:srgbClr val="FFFF00"/>
                </a:solidFill>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0" name="Google Shape;30;p2"/>
          <p:cNvSpPr txBox="1"/>
          <p:nvPr>
            <p:ph idx="7" type="body"/>
          </p:nvPr>
        </p:nvSpPr>
        <p:spPr>
          <a:xfrm>
            <a:off x="6194854" y="4593201"/>
            <a:ext cx="2841600" cy="328200"/>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750"/>
              </a:spcBef>
              <a:spcAft>
                <a:spcPts val="0"/>
              </a:spcAft>
              <a:buClr>
                <a:srgbClr val="FFFF00"/>
              </a:buClr>
              <a:buSzPts val="1000"/>
              <a:buNone/>
              <a:defRPr sz="1000">
                <a:solidFill>
                  <a:srgbClr val="FFFF00"/>
                </a:solidFill>
              </a:defRPr>
            </a:lvl1pPr>
            <a:lvl2pPr indent="-228600" lvl="1" marL="914400" algn="l">
              <a:lnSpc>
                <a:spcPct val="90000"/>
              </a:lnSpc>
              <a:spcBef>
                <a:spcPts val="375"/>
              </a:spcBef>
              <a:spcAft>
                <a:spcPts val="0"/>
              </a:spcAft>
              <a:buClr>
                <a:srgbClr val="FFFF00"/>
              </a:buClr>
              <a:buSzPts val="1000"/>
              <a:buNone/>
              <a:defRPr sz="1000">
                <a:solidFill>
                  <a:srgbClr val="FFFF00"/>
                </a:solidFill>
              </a:defRPr>
            </a:lvl2pPr>
            <a:lvl3pPr indent="-228600" lvl="2" marL="1371600" algn="l">
              <a:lnSpc>
                <a:spcPct val="90000"/>
              </a:lnSpc>
              <a:spcBef>
                <a:spcPts val="375"/>
              </a:spcBef>
              <a:spcAft>
                <a:spcPts val="0"/>
              </a:spcAft>
              <a:buClr>
                <a:srgbClr val="FFFF00"/>
              </a:buClr>
              <a:buSzPts val="1000"/>
              <a:buNone/>
              <a:defRPr sz="1000">
                <a:solidFill>
                  <a:srgbClr val="FFFF00"/>
                </a:solidFill>
              </a:defRPr>
            </a:lvl3pPr>
            <a:lvl4pPr indent="-228600" lvl="3" marL="1828800" algn="l">
              <a:lnSpc>
                <a:spcPct val="90000"/>
              </a:lnSpc>
              <a:spcBef>
                <a:spcPts val="375"/>
              </a:spcBef>
              <a:spcAft>
                <a:spcPts val="0"/>
              </a:spcAft>
              <a:buClr>
                <a:srgbClr val="FFFF00"/>
              </a:buClr>
              <a:buSzPts val="1000"/>
              <a:buNone/>
              <a:defRPr sz="1000">
                <a:solidFill>
                  <a:srgbClr val="FFFF00"/>
                </a:solidFill>
              </a:defRPr>
            </a:lvl4pPr>
            <a:lvl5pPr indent="-228600" lvl="4" marL="2286000" algn="l">
              <a:lnSpc>
                <a:spcPct val="90000"/>
              </a:lnSpc>
              <a:spcBef>
                <a:spcPts val="375"/>
              </a:spcBef>
              <a:spcAft>
                <a:spcPts val="0"/>
              </a:spcAft>
              <a:buClr>
                <a:srgbClr val="FFFF00"/>
              </a:buClr>
              <a:buSzPts val="1000"/>
              <a:buNone/>
              <a:defRPr sz="1000">
                <a:solidFill>
                  <a:srgbClr val="FFFF00"/>
                </a:solidFill>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1" name="Google Shape;31;p2"/>
          <p:cNvSpPr txBox="1"/>
          <p:nvPr>
            <p:ph idx="8" type="body"/>
          </p:nvPr>
        </p:nvSpPr>
        <p:spPr>
          <a:xfrm>
            <a:off x="731520" y="4669691"/>
            <a:ext cx="5344800" cy="184500"/>
          </a:xfrm>
          <a:prstGeom prst="rect">
            <a:avLst/>
          </a:prstGeom>
          <a:noFill/>
          <a:ln>
            <a:noFill/>
          </a:ln>
        </p:spPr>
        <p:txBody>
          <a:bodyPr anchorCtr="0" anchor="b" bIns="0" lIns="0" spcFirstLastPara="1" rIns="0" wrap="square" tIns="0">
            <a:spAutoFit/>
          </a:bodyPr>
          <a:lstStyle>
            <a:lvl1pPr indent="-228600" lvl="0" marL="457200" algn="l">
              <a:lnSpc>
                <a:spcPct val="90000"/>
              </a:lnSpc>
              <a:spcBef>
                <a:spcPts val="750"/>
              </a:spcBef>
              <a:spcAft>
                <a:spcPts val="0"/>
              </a:spcAft>
              <a:buClr>
                <a:schemeClr val="lt1"/>
              </a:buClr>
              <a:buSzPts val="1200"/>
              <a:buNone/>
              <a:defRPr sz="1200"/>
            </a:lvl1pPr>
            <a:lvl2pPr indent="-228600" lvl="1" marL="914400" algn="l">
              <a:lnSpc>
                <a:spcPct val="90000"/>
              </a:lnSpc>
              <a:spcBef>
                <a:spcPts val="375"/>
              </a:spcBef>
              <a:spcAft>
                <a:spcPts val="0"/>
              </a:spcAft>
              <a:buClr>
                <a:schemeClr val="lt1"/>
              </a:buClr>
              <a:buSzPts val="1600"/>
              <a:buNone/>
              <a:defRPr/>
            </a:lvl2pPr>
            <a:lvl3pPr indent="-228600" lvl="2" marL="1371600" algn="l">
              <a:lnSpc>
                <a:spcPct val="90000"/>
              </a:lnSpc>
              <a:spcBef>
                <a:spcPts val="375"/>
              </a:spcBef>
              <a:spcAft>
                <a:spcPts val="0"/>
              </a:spcAft>
              <a:buClr>
                <a:schemeClr val="lt1"/>
              </a:buClr>
              <a:buSzPts val="1600"/>
              <a:buNone/>
              <a:defRPr/>
            </a:lvl3pPr>
            <a:lvl4pPr indent="-228600" lvl="3" marL="1828800" algn="l">
              <a:lnSpc>
                <a:spcPct val="90000"/>
              </a:lnSpc>
              <a:spcBef>
                <a:spcPts val="375"/>
              </a:spcBef>
              <a:spcAft>
                <a:spcPts val="0"/>
              </a:spcAft>
              <a:buClr>
                <a:schemeClr val="lt1"/>
              </a:buClr>
              <a:buSzPts val="1600"/>
              <a:buNone/>
              <a:defRPr/>
            </a:lvl4pPr>
            <a:lvl5pPr indent="-228600" lvl="4" marL="2286000" algn="l">
              <a:lnSpc>
                <a:spcPct val="90000"/>
              </a:lnSpc>
              <a:spcBef>
                <a:spcPts val="375"/>
              </a:spcBef>
              <a:spcAft>
                <a:spcPts val="0"/>
              </a:spcAft>
              <a:buClr>
                <a:schemeClr val="lt1"/>
              </a:buClr>
              <a:buSzPts val="1600"/>
              <a:buNone/>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374">
          <p15:clr>
            <a:srgbClr val="FBAE40"/>
          </p15:clr>
        </p15:guide>
        <p15:guide id="2" orient="horz" pos="206">
          <p15:clr>
            <a:srgbClr val="FBAE40"/>
          </p15:clr>
        </p15:guide>
        <p15:guide id="3" pos="4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w/number callouts">
  <p:cSld name="Header w/number callouts">
    <p:spTree>
      <p:nvGrpSpPr>
        <p:cNvPr id="102" name="Shape 102"/>
        <p:cNvGrpSpPr/>
        <p:nvPr/>
      </p:nvGrpSpPr>
      <p:grpSpPr>
        <a:xfrm>
          <a:off x="0" y="0"/>
          <a:ext cx="0" cy="0"/>
          <a:chOff x="0" y="0"/>
          <a:chExt cx="0" cy="0"/>
        </a:xfrm>
      </p:grpSpPr>
      <p:sp>
        <p:nvSpPr>
          <p:cNvPr id="103" name="Google Shape;103;p11"/>
          <p:cNvSpPr txBox="1"/>
          <p:nvPr>
            <p:ph idx="1" type="body"/>
          </p:nvPr>
        </p:nvSpPr>
        <p:spPr>
          <a:xfrm>
            <a:off x="1977468" y="3652572"/>
            <a:ext cx="1818300" cy="194700"/>
          </a:xfrm>
          <a:prstGeom prst="rect">
            <a:avLst/>
          </a:prstGeom>
          <a:noFill/>
          <a:ln>
            <a:noFill/>
          </a:ln>
        </p:spPr>
        <p:txBody>
          <a:bodyPr anchorCtr="0" anchor="t" bIns="0" lIns="0" spcFirstLastPara="1" rIns="0" wrap="square" tIns="0">
            <a:spAutoFit/>
          </a:bodyPr>
          <a:lstStyle>
            <a:lvl1pPr indent="-228600" lvl="0" marL="457200" algn="ctr">
              <a:lnSpc>
                <a:spcPct val="90000"/>
              </a:lnSpc>
              <a:spcBef>
                <a:spcPts val="750"/>
              </a:spcBef>
              <a:spcAft>
                <a:spcPts val="0"/>
              </a:spcAft>
              <a:buClr>
                <a:schemeClr val="lt1"/>
              </a:buClr>
              <a:buSzPts val="1400"/>
              <a:buNone/>
              <a:defRPr b="0" sz="1400" cap="none"/>
            </a:lvl1pPr>
            <a:lvl2pPr indent="-228600" lvl="1" marL="914400" algn="l">
              <a:lnSpc>
                <a:spcPct val="90000"/>
              </a:lnSpc>
              <a:spcBef>
                <a:spcPts val="375"/>
              </a:spcBef>
              <a:spcAft>
                <a:spcPts val="0"/>
              </a:spcAft>
              <a:buClr>
                <a:schemeClr val="lt1"/>
              </a:buClr>
              <a:buSzPts val="1600"/>
              <a:buNone/>
              <a:defRPr b="1" cap="none"/>
            </a:lvl2pPr>
            <a:lvl3pPr indent="-228600" lvl="2" marL="1371600" algn="l">
              <a:lnSpc>
                <a:spcPct val="90000"/>
              </a:lnSpc>
              <a:spcBef>
                <a:spcPts val="375"/>
              </a:spcBef>
              <a:spcAft>
                <a:spcPts val="0"/>
              </a:spcAft>
              <a:buClr>
                <a:schemeClr val="lt1"/>
              </a:buClr>
              <a:buSzPts val="1600"/>
              <a:buNone/>
              <a:defRPr b="1" cap="none"/>
            </a:lvl3pPr>
            <a:lvl4pPr indent="-228600" lvl="3" marL="1828800" algn="l">
              <a:lnSpc>
                <a:spcPct val="90000"/>
              </a:lnSpc>
              <a:spcBef>
                <a:spcPts val="375"/>
              </a:spcBef>
              <a:spcAft>
                <a:spcPts val="0"/>
              </a:spcAft>
              <a:buClr>
                <a:schemeClr val="lt1"/>
              </a:buClr>
              <a:buSzPts val="1600"/>
              <a:buNone/>
              <a:defRPr b="1" cap="none"/>
            </a:lvl4pPr>
            <a:lvl5pPr indent="-228600" lvl="4" marL="2286000" algn="l">
              <a:lnSpc>
                <a:spcPct val="90000"/>
              </a:lnSpc>
              <a:spcBef>
                <a:spcPts val="375"/>
              </a:spcBef>
              <a:spcAft>
                <a:spcPts val="0"/>
              </a:spcAft>
              <a:buClr>
                <a:schemeClr val="lt1"/>
              </a:buClr>
              <a:buSzPts val="1600"/>
              <a:buNone/>
              <a:defRPr b="1" cap="none"/>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04" name="Google Shape;104;p11"/>
          <p:cNvSpPr txBox="1"/>
          <p:nvPr>
            <p:ph idx="2" type="body"/>
          </p:nvPr>
        </p:nvSpPr>
        <p:spPr>
          <a:xfrm>
            <a:off x="2725025" y="1873914"/>
            <a:ext cx="876300" cy="1737300"/>
          </a:xfrm>
          <a:prstGeom prst="rect">
            <a:avLst/>
          </a:prstGeom>
          <a:noFill/>
          <a:ln>
            <a:noFill/>
          </a:ln>
        </p:spPr>
        <p:txBody>
          <a:bodyPr anchorCtr="0" anchor="b" bIns="0" lIns="0" spcFirstLastPara="1" rIns="0" wrap="square" tIns="0">
            <a:spAutoFit/>
          </a:bodyPr>
          <a:lstStyle>
            <a:lvl1pPr indent="-228600" lvl="0" marL="457200" algn="l">
              <a:lnSpc>
                <a:spcPct val="90000"/>
              </a:lnSpc>
              <a:spcBef>
                <a:spcPts val="750"/>
              </a:spcBef>
              <a:spcAft>
                <a:spcPts val="0"/>
              </a:spcAft>
              <a:buClr>
                <a:schemeClr val="lt1"/>
              </a:buClr>
              <a:buSzPts val="11000"/>
              <a:buNone/>
              <a:defRPr b="0" sz="11000" cap="none"/>
            </a:lvl1pPr>
            <a:lvl2pPr indent="-228600" lvl="1" marL="914400" algn="l">
              <a:lnSpc>
                <a:spcPct val="90000"/>
              </a:lnSpc>
              <a:spcBef>
                <a:spcPts val="375"/>
              </a:spcBef>
              <a:spcAft>
                <a:spcPts val="0"/>
              </a:spcAft>
              <a:buClr>
                <a:schemeClr val="lt1"/>
              </a:buClr>
              <a:buSzPts val="1600"/>
              <a:buNone/>
              <a:defRPr b="1" cap="none"/>
            </a:lvl2pPr>
            <a:lvl3pPr indent="-228600" lvl="2" marL="1371600" algn="l">
              <a:lnSpc>
                <a:spcPct val="90000"/>
              </a:lnSpc>
              <a:spcBef>
                <a:spcPts val="375"/>
              </a:spcBef>
              <a:spcAft>
                <a:spcPts val="0"/>
              </a:spcAft>
              <a:buClr>
                <a:schemeClr val="lt1"/>
              </a:buClr>
              <a:buSzPts val="1600"/>
              <a:buNone/>
              <a:defRPr b="1" cap="none"/>
            </a:lvl3pPr>
            <a:lvl4pPr indent="-228600" lvl="3" marL="1828800" algn="l">
              <a:lnSpc>
                <a:spcPct val="90000"/>
              </a:lnSpc>
              <a:spcBef>
                <a:spcPts val="375"/>
              </a:spcBef>
              <a:spcAft>
                <a:spcPts val="0"/>
              </a:spcAft>
              <a:buClr>
                <a:schemeClr val="lt1"/>
              </a:buClr>
              <a:buSzPts val="1600"/>
              <a:buNone/>
              <a:defRPr b="1" cap="none"/>
            </a:lvl4pPr>
            <a:lvl5pPr indent="-228600" lvl="4" marL="2286000" algn="l">
              <a:lnSpc>
                <a:spcPct val="90000"/>
              </a:lnSpc>
              <a:spcBef>
                <a:spcPts val="375"/>
              </a:spcBef>
              <a:spcAft>
                <a:spcPts val="0"/>
              </a:spcAft>
              <a:buClr>
                <a:schemeClr val="lt1"/>
              </a:buClr>
              <a:buSzPts val="1600"/>
              <a:buNone/>
              <a:defRPr b="1" cap="none"/>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05" name="Google Shape;105;p11"/>
          <p:cNvSpPr txBox="1"/>
          <p:nvPr>
            <p:ph idx="3" type="body"/>
          </p:nvPr>
        </p:nvSpPr>
        <p:spPr>
          <a:xfrm>
            <a:off x="2173955" y="2458151"/>
            <a:ext cx="520200" cy="1153200"/>
          </a:xfrm>
          <a:prstGeom prst="rect">
            <a:avLst/>
          </a:prstGeom>
          <a:noFill/>
          <a:ln>
            <a:noFill/>
          </a:ln>
        </p:spPr>
        <p:txBody>
          <a:bodyPr anchorCtr="0" anchor="b" bIns="182875" lIns="0" spcFirstLastPara="1" rIns="0" wrap="square" tIns="0">
            <a:spAutoFit/>
          </a:bodyPr>
          <a:lstStyle>
            <a:lvl1pPr indent="-228600" lvl="0" marL="457200" algn="r">
              <a:lnSpc>
                <a:spcPct val="90000"/>
              </a:lnSpc>
              <a:spcBef>
                <a:spcPts val="750"/>
              </a:spcBef>
              <a:spcAft>
                <a:spcPts val="0"/>
              </a:spcAft>
              <a:buClr>
                <a:schemeClr val="lt1"/>
              </a:buClr>
              <a:buSzPts val="6000"/>
              <a:buNone/>
              <a:defRPr b="0" sz="6000" cap="none"/>
            </a:lvl1pPr>
            <a:lvl2pPr indent="-228600" lvl="1" marL="914400" algn="l">
              <a:lnSpc>
                <a:spcPct val="90000"/>
              </a:lnSpc>
              <a:spcBef>
                <a:spcPts val="375"/>
              </a:spcBef>
              <a:spcAft>
                <a:spcPts val="0"/>
              </a:spcAft>
              <a:buClr>
                <a:schemeClr val="lt1"/>
              </a:buClr>
              <a:buSzPts val="1600"/>
              <a:buNone/>
              <a:defRPr b="1" cap="none"/>
            </a:lvl2pPr>
            <a:lvl3pPr indent="-228600" lvl="2" marL="1371600" algn="l">
              <a:lnSpc>
                <a:spcPct val="90000"/>
              </a:lnSpc>
              <a:spcBef>
                <a:spcPts val="375"/>
              </a:spcBef>
              <a:spcAft>
                <a:spcPts val="0"/>
              </a:spcAft>
              <a:buClr>
                <a:schemeClr val="lt1"/>
              </a:buClr>
              <a:buSzPts val="1600"/>
              <a:buNone/>
              <a:defRPr b="1" cap="none"/>
            </a:lvl3pPr>
            <a:lvl4pPr indent="-228600" lvl="3" marL="1828800" algn="l">
              <a:lnSpc>
                <a:spcPct val="90000"/>
              </a:lnSpc>
              <a:spcBef>
                <a:spcPts val="375"/>
              </a:spcBef>
              <a:spcAft>
                <a:spcPts val="0"/>
              </a:spcAft>
              <a:buClr>
                <a:schemeClr val="lt1"/>
              </a:buClr>
              <a:buSzPts val="1600"/>
              <a:buNone/>
              <a:defRPr b="1" cap="none"/>
            </a:lvl4pPr>
            <a:lvl5pPr indent="-228600" lvl="4" marL="2286000" algn="l">
              <a:lnSpc>
                <a:spcPct val="90000"/>
              </a:lnSpc>
              <a:spcBef>
                <a:spcPts val="375"/>
              </a:spcBef>
              <a:spcAft>
                <a:spcPts val="0"/>
              </a:spcAft>
              <a:buClr>
                <a:schemeClr val="lt1"/>
              </a:buClr>
              <a:buSzPts val="1600"/>
              <a:buNone/>
              <a:defRPr b="1" cap="none"/>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06" name="Google Shape;106;p11"/>
          <p:cNvSpPr txBox="1"/>
          <p:nvPr>
            <p:ph idx="4" type="body"/>
          </p:nvPr>
        </p:nvSpPr>
        <p:spPr>
          <a:xfrm>
            <a:off x="6019269" y="3652572"/>
            <a:ext cx="1818300" cy="194700"/>
          </a:xfrm>
          <a:prstGeom prst="rect">
            <a:avLst/>
          </a:prstGeom>
          <a:noFill/>
          <a:ln>
            <a:noFill/>
          </a:ln>
        </p:spPr>
        <p:txBody>
          <a:bodyPr anchorCtr="0" anchor="t" bIns="0" lIns="0" spcFirstLastPara="1" rIns="0" wrap="square" tIns="0">
            <a:spAutoFit/>
          </a:bodyPr>
          <a:lstStyle>
            <a:lvl1pPr indent="-228600" lvl="0" marL="457200" algn="ctr">
              <a:lnSpc>
                <a:spcPct val="90000"/>
              </a:lnSpc>
              <a:spcBef>
                <a:spcPts val="750"/>
              </a:spcBef>
              <a:spcAft>
                <a:spcPts val="0"/>
              </a:spcAft>
              <a:buClr>
                <a:schemeClr val="lt1"/>
              </a:buClr>
              <a:buSzPts val="1400"/>
              <a:buNone/>
              <a:defRPr b="0" sz="1400" cap="none"/>
            </a:lvl1pPr>
            <a:lvl2pPr indent="-228600" lvl="1" marL="914400" algn="l">
              <a:lnSpc>
                <a:spcPct val="90000"/>
              </a:lnSpc>
              <a:spcBef>
                <a:spcPts val="375"/>
              </a:spcBef>
              <a:spcAft>
                <a:spcPts val="0"/>
              </a:spcAft>
              <a:buClr>
                <a:schemeClr val="lt1"/>
              </a:buClr>
              <a:buSzPts val="1600"/>
              <a:buNone/>
              <a:defRPr b="1" cap="none"/>
            </a:lvl2pPr>
            <a:lvl3pPr indent="-228600" lvl="2" marL="1371600" algn="l">
              <a:lnSpc>
                <a:spcPct val="90000"/>
              </a:lnSpc>
              <a:spcBef>
                <a:spcPts val="375"/>
              </a:spcBef>
              <a:spcAft>
                <a:spcPts val="0"/>
              </a:spcAft>
              <a:buClr>
                <a:schemeClr val="lt1"/>
              </a:buClr>
              <a:buSzPts val="1600"/>
              <a:buNone/>
              <a:defRPr b="1" cap="none"/>
            </a:lvl3pPr>
            <a:lvl4pPr indent="-228600" lvl="3" marL="1828800" algn="l">
              <a:lnSpc>
                <a:spcPct val="90000"/>
              </a:lnSpc>
              <a:spcBef>
                <a:spcPts val="375"/>
              </a:spcBef>
              <a:spcAft>
                <a:spcPts val="0"/>
              </a:spcAft>
              <a:buClr>
                <a:schemeClr val="lt1"/>
              </a:buClr>
              <a:buSzPts val="1600"/>
              <a:buNone/>
              <a:defRPr b="1" cap="none"/>
            </a:lvl4pPr>
            <a:lvl5pPr indent="-228600" lvl="4" marL="2286000" algn="l">
              <a:lnSpc>
                <a:spcPct val="90000"/>
              </a:lnSpc>
              <a:spcBef>
                <a:spcPts val="375"/>
              </a:spcBef>
              <a:spcAft>
                <a:spcPts val="0"/>
              </a:spcAft>
              <a:buClr>
                <a:schemeClr val="lt1"/>
              </a:buClr>
              <a:buSzPts val="1600"/>
              <a:buNone/>
              <a:defRPr b="1" cap="none"/>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07" name="Google Shape;107;p11"/>
          <p:cNvSpPr txBox="1"/>
          <p:nvPr>
            <p:ph idx="5" type="body"/>
          </p:nvPr>
        </p:nvSpPr>
        <p:spPr>
          <a:xfrm>
            <a:off x="6144623" y="2080703"/>
            <a:ext cx="1567800" cy="1530600"/>
          </a:xfrm>
          <a:prstGeom prst="rect">
            <a:avLst/>
          </a:prstGeom>
          <a:noFill/>
          <a:ln>
            <a:noFill/>
          </a:ln>
        </p:spPr>
        <p:txBody>
          <a:bodyPr anchorCtr="0" anchor="b" bIns="0" lIns="0" spcFirstLastPara="1" rIns="0" wrap="square" tIns="0">
            <a:spAutoFit/>
          </a:bodyPr>
          <a:lstStyle>
            <a:lvl1pPr indent="-228600" lvl="0" marL="457200" algn="ctr">
              <a:lnSpc>
                <a:spcPct val="90000"/>
              </a:lnSpc>
              <a:spcBef>
                <a:spcPts val="750"/>
              </a:spcBef>
              <a:spcAft>
                <a:spcPts val="0"/>
              </a:spcAft>
              <a:buClr>
                <a:schemeClr val="lt1"/>
              </a:buClr>
              <a:buSzPts val="11000"/>
              <a:buNone/>
              <a:defRPr b="0" sz="11000" cap="none"/>
            </a:lvl1pPr>
            <a:lvl2pPr indent="-228600" lvl="1" marL="914400" algn="l">
              <a:lnSpc>
                <a:spcPct val="90000"/>
              </a:lnSpc>
              <a:spcBef>
                <a:spcPts val="375"/>
              </a:spcBef>
              <a:spcAft>
                <a:spcPts val="0"/>
              </a:spcAft>
              <a:buClr>
                <a:schemeClr val="lt1"/>
              </a:buClr>
              <a:buSzPts val="1600"/>
              <a:buNone/>
              <a:defRPr b="1" cap="none"/>
            </a:lvl2pPr>
            <a:lvl3pPr indent="-228600" lvl="2" marL="1371600" algn="l">
              <a:lnSpc>
                <a:spcPct val="90000"/>
              </a:lnSpc>
              <a:spcBef>
                <a:spcPts val="375"/>
              </a:spcBef>
              <a:spcAft>
                <a:spcPts val="0"/>
              </a:spcAft>
              <a:buClr>
                <a:schemeClr val="lt1"/>
              </a:buClr>
              <a:buSzPts val="1600"/>
              <a:buNone/>
              <a:defRPr b="1" cap="none"/>
            </a:lvl3pPr>
            <a:lvl4pPr indent="-228600" lvl="3" marL="1828800" algn="l">
              <a:lnSpc>
                <a:spcPct val="90000"/>
              </a:lnSpc>
              <a:spcBef>
                <a:spcPts val="375"/>
              </a:spcBef>
              <a:spcAft>
                <a:spcPts val="0"/>
              </a:spcAft>
              <a:buClr>
                <a:schemeClr val="lt1"/>
              </a:buClr>
              <a:buSzPts val="1600"/>
              <a:buNone/>
              <a:defRPr b="1" cap="none"/>
            </a:lvl4pPr>
            <a:lvl5pPr indent="-228600" lvl="4" marL="2286000" algn="l">
              <a:lnSpc>
                <a:spcPct val="90000"/>
              </a:lnSpc>
              <a:spcBef>
                <a:spcPts val="375"/>
              </a:spcBef>
              <a:spcAft>
                <a:spcPts val="0"/>
              </a:spcAft>
              <a:buClr>
                <a:schemeClr val="lt1"/>
              </a:buClr>
              <a:buSzPts val="1600"/>
              <a:buNone/>
              <a:defRPr b="1" cap="none"/>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08" name="Google Shape;108;p11"/>
          <p:cNvSpPr txBox="1"/>
          <p:nvPr>
            <p:ph type="title"/>
          </p:nvPr>
        </p:nvSpPr>
        <p:spPr>
          <a:xfrm>
            <a:off x="731520" y="1461690"/>
            <a:ext cx="7315200" cy="333900"/>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rgbClr val="FFD100"/>
              </a:buClr>
              <a:buSzPts val="2400"/>
              <a:buFont typeface="Helvetica Neue"/>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09" name="Google Shape;109;p11"/>
          <p:cNvPicPr preferRelativeResize="0"/>
          <p:nvPr/>
        </p:nvPicPr>
        <p:blipFill rotWithShape="1">
          <a:blip r:embed="rId2">
            <a:alphaModFix/>
          </a:blip>
          <a:srcRect b="0" l="0" r="0" t="0"/>
          <a:stretch/>
        </p:blipFill>
        <p:spPr>
          <a:xfrm>
            <a:off x="731520" y="180897"/>
            <a:ext cx="422839" cy="136399"/>
          </a:xfrm>
          <a:prstGeom prst="rect">
            <a:avLst/>
          </a:prstGeom>
          <a:noFill/>
          <a:ln>
            <a:noFill/>
          </a:ln>
        </p:spPr>
      </p:pic>
      <p:sp>
        <p:nvSpPr>
          <p:cNvPr id="110" name="Google Shape;110;p11"/>
          <p:cNvSpPr txBox="1"/>
          <p:nvPr/>
        </p:nvSpPr>
        <p:spPr>
          <a:xfrm>
            <a:off x="6243665" y="214452"/>
            <a:ext cx="2554200" cy="123000"/>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 sz="800" u="none" cap="none" strike="noStrike">
                <a:solidFill>
                  <a:srgbClr val="FFFFFF"/>
                </a:solidFill>
                <a:latin typeface="Helvetica Neue"/>
                <a:ea typeface="Helvetica Neue"/>
                <a:cs typeface="Helvetica Neue"/>
                <a:sym typeface="Helvetica Neue"/>
              </a:rPr>
              <a:t>Department Name (edit in Slide Master)</a:t>
            </a:r>
            <a:endParaRPr/>
          </a:p>
        </p:txBody>
      </p:sp>
      <p:sp>
        <p:nvSpPr>
          <p:cNvPr id="111" name="Google Shape;111;p11"/>
          <p:cNvSpPr txBox="1"/>
          <p:nvPr>
            <p:ph idx="12" type="sldNum"/>
          </p:nvPr>
        </p:nvSpPr>
        <p:spPr>
          <a:xfrm>
            <a:off x="8249285" y="4768847"/>
            <a:ext cx="548700" cy="123000"/>
          </a:xfrm>
          <a:prstGeom prst="rect">
            <a:avLst/>
          </a:prstGeom>
          <a:noFill/>
          <a:ln>
            <a:noFill/>
          </a:ln>
        </p:spPr>
        <p:txBody>
          <a:bodyPr anchorCtr="0" anchor="ctr" bIns="0" lIns="0" spcFirstLastPara="1" rIns="0" wrap="square" tIns="0">
            <a:spAutoFit/>
          </a:bodyPr>
          <a:lstStyle>
            <a:lvl1pPr indent="0" lvl="0" marL="0" marR="0" rtl="0" algn="r">
              <a:spcBef>
                <a:spcPts val="0"/>
              </a:spcBef>
              <a:buNone/>
              <a:defRPr b="0" i="0" sz="800" u="none" cap="none" strike="noStrike">
                <a:solidFill>
                  <a:srgbClr val="003557"/>
                </a:solidFill>
                <a:latin typeface="Helvetica Neue"/>
                <a:ea typeface="Helvetica Neue"/>
                <a:cs typeface="Helvetica Neue"/>
                <a:sym typeface="Helvetica Neue"/>
              </a:defRPr>
            </a:lvl1pPr>
            <a:lvl2pPr indent="0" lvl="1" marL="0" marR="0" rtl="0" algn="r">
              <a:spcBef>
                <a:spcPts val="0"/>
              </a:spcBef>
              <a:buNone/>
              <a:defRPr b="0" i="0" sz="800" u="none" cap="none" strike="noStrike">
                <a:solidFill>
                  <a:srgbClr val="003557"/>
                </a:solidFill>
                <a:latin typeface="Helvetica Neue"/>
                <a:ea typeface="Helvetica Neue"/>
                <a:cs typeface="Helvetica Neue"/>
                <a:sym typeface="Helvetica Neue"/>
              </a:defRPr>
            </a:lvl2pPr>
            <a:lvl3pPr indent="0" lvl="2" marL="0" marR="0" rtl="0" algn="r">
              <a:spcBef>
                <a:spcPts val="0"/>
              </a:spcBef>
              <a:buNone/>
              <a:defRPr b="0" i="0" sz="800" u="none" cap="none" strike="noStrike">
                <a:solidFill>
                  <a:srgbClr val="003557"/>
                </a:solidFill>
                <a:latin typeface="Helvetica Neue"/>
                <a:ea typeface="Helvetica Neue"/>
                <a:cs typeface="Helvetica Neue"/>
                <a:sym typeface="Helvetica Neue"/>
              </a:defRPr>
            </a:lvl3pPr>
            <a:lvl4pPr indent="0" lvl="3" marL="0" marR="0" rtl="0" algn="r">
              <a:spcBef>
                <a:spcPts val="0"/>
              </a:spcBef>
              <a:buNone/>
              <a:defRPr b="0" i="0" sz="800" u="none" cap="none" strike="noStrike">
                <a:solidFill>
                  <a:srgbClr val="003557"/>
                </a:solidFill>
                <a:latin typeface="Helvetica Neue"/>
                <a:ea typeface="Helvetica Neue"/>
                <a:cs typeface="Helvetica Neue"/>
                <a:sym typeface="Helvetica Neue"/>
              </a:defRPr>
            </a:lvl4pPr>
            <a:lvl5pPr indent="0" lvl="4" marL="0" marR="0" rtl="0" algn="r">
              <a:spcBef>
                <a:spcPts val="0"/>
              </a:spcBef>
              <a:buNone/>
              <a:defRPr b="0" i="0" sz="800" u="none" cap="none" strike="noStrike">
                <a:solidFill>
                  <a:srgbClr val="003557"/>
                </a:solidFill>
                <a:latin typeface="Helvetica Neue"/>
                <a:ea typeface="Helvetica Neue"/>
                <a:cs typeface="Helvetica Neue"/>
                <a:sym typeface="Helvetica Neue"/>
              </a:defRPr>
            </a:lvl5pPr>
            <a:lvl6pPr indent="0" lvl="5" marL="0" marR="0" rtl="0" algn="r">
              <a:spcBef>
                <a:spcPts val="0"/>
              </a:spcBef>
              <a:buNone/>
              <a:defRPr b="0" i="0" sz="800" u="none" cap="none" strike="noStrike">
                <a:solidFill>
                  <a:srgbClr val="003557"/>
                </a:solidFill>
                <a:latin typeface="Helvetica Neue"/>
                <a:ea typeface="Helvetica Neue"/>
                <a:cs typeface="Helvetica Neue"/>
                <a:sym typeface="Helvetica Neue"/>
              </a:defRPr>
            </a:lvl6pPr>
            <a:lvl7pPr indent="0" lvl="6" marL="0" marR="0" rtl="0" algn="r">
              <a:spcBef>
                <a:spcPts val="0"/>
              </a:spcBef>
              <a:buNone/>
              <a:defRPr b="0" i="0" sz="800" u="none" cap="none" strike="noStrike">
                <a:solidFill>
                  <a:srgbClr val="003557"/>
                </a:solidFill>
                <a:latin typeface="Helvetica Neue"/>
                <a:ea typeface="Helvetica Neue"/>
                <a:cs typeface="Helvetica Neue"/>
                <a:sym typeface="Helvetica Neue"/>
              </a:defRPr>
            </a:lvl7pPr>
            <a:lvl8pPr indent="0" lvl="7" marL="0" marR="0" rtl="0" algn="r">
              <a:spcBef>
                <a:spcPts val="0"/>
              </a:spcBef>
              <a:buNone/>
              <a:defRPr b="0" i="0" sz="800" u="none" cap="none" strike="noStrike">
                <a:solidFill>
                  <a:srgbClr val="003557"/>
                </a:solidFill>
                <a:latin typeface="Helvetica Neue"/>
                <a:ea typeface="Helvetica Neue"/>
                <a:cs typeface="Helvetica Neue"/>
                <a:sym typeface="Helvetica Neue"/>
              </a:defRPr>
            </a:lvl8pPr>
            <a:lvl9pPr indent="0" lvl="8" marL="0" marR="0" rtl="0" algn="r">
              <a:spcBef>
                <a:spcPts val="0"/>
              </a:spcBef>
              <a:buNone/>
              <a:defRPr b="0" i="0" sz="800" u="none" cap="none" strike="noStrike">
                <a:solidFill>
                  <a:srgbClr val="003557"/>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
        <p:nvSpPr>
          <p:cNvPr id="112" name="Google Shape;112;p11"/>
          <p:cNvSpPr txBox="1"/>
          <p:nvPr/>
        </p:nvSpPr>
        <p:spPr>
          <a:xfrm>
            <a:off x="731520" y="4764612"/>
            <a:ext cx="5212200" cy="123000"/>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FFFFFF"/>
              </a:buClr>
              <a:buSzPts val="800"/>
              <a:buFont typeface="Arial"/>
              <a:buNone/>
            </a:pPr>
            <a:r>
              <a:rPr b="0" i="0" lang="en" sz="800" u="none" cap="none" strike="noStrike">
                <a:solidFill>
                  <a:srgbClr val="FFFFFF"/>
                </a:solidFill>
                <a:latin typeface="Helvetica Neue"/>
                <a:ea typeface="Helvetica Neue"/>
                <a:cs typeface="Helvetica Neue"/>
                <a:sym typeface="Helvetica Neue"/>
              </a:rPr>
              <a:t>Presentation Title (edit in Slide Master)  I  </a:t>
            </a:r>
            <a:r>
              <a:rPr b="0" i="0" lang="en" sz="800" u="none" cap="none" strike="noStrike">
                <a:solidFill>
                  <a:schemeClr val="dk1"/>
                </a:solidFill>
                <a:latin typeface="Helvetica Neue"/>
                <a:ea typeface="Helvetica Neue"/>
                <a:cs typeface="Helvetica Neue"/>
                <a:sym typeface="Helvetica Neue"/>
              </a:rPr>
              <a:t>June 23, 2020</a:t>
            </a:r>
            <a:endParaRPr b="0" i="0" sz="800" u="none" cap="none" strike="noStrik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w/one image">
  <p:cSld name="Header w/one image">
    <p:spTree>
      <p:nvGrpSpPr>
        <p:cNvPr id="113" name="Shape 113"/>
        <p:cNvGrpSpPr/>
        <p:nvPr/>
      </p:nvGrpSpPr>
      <p:grpSpPr>
        <a:xfrm>
          <a:off x="0" y="0"/>
          <a:ext cx="0" cy="0"/>
          <a:chOff x="0" y="0"/>
          <a:chExt cx="0" cy="0"/>
        </a:xfrm>
      </p:grpSpPr>
      <p:sp>
        <p:nvSpPr>
          <p:cNvPr id="114" name="Google Shape;114;p12"/>
          <p:cNvSpPr/>
          <p:nvPr>
            <p:ph idx="2" type="pic"/>
          </p:nvPr>
        </p:nvSpPr>
        <p:spPr>
          <a:xfrm>
            <a:off x="4572000" y="0"/>
            <a:ext cx="4572000" cy="5143200"/>
          </a:xfrm>
          <a:prstGeom prst="rect">
            <a:avLst/>
          </a:prstGeom>
          <a:solidFill>
            <a:srgbClr val="D2DDE9"/>
          </a:solidFill>
          <a:ln>
            <a:noFill/>
          </a:ln>
        </p:spPr>
        <p:txBody>
          <a:bodyPr anchorCtr="1" anchor="t" bIns="0" lIns="457200" spcFirstLastPara="1" rIns="0" wrap="square" tIns="0">
            <a:noAutofit/>
          </a:bodyPr>
          <a:lstStyle>
            <a:lvl1pPr lvl="0" marR="0" rtl="0" algn="ctr">
              <a:lnSpc>
                <a:spcPct val="90000"/>
              </a:lnSpc>
              <a:spcBef>
                <a:spcPts val="750"/>
              </a:spcBef>
              <a:spcAft>
                <a:spcPts val="0"/>
              </a:spcAft>
              <a:buClr>
                <a:srgbClr val="898989"/>
              </a:buClr>
              <a:buSzPts val="1600"/>
              <a:buFont typeface="Arial"/>
              <a:buNone/>
              <a:defRPr b="0" i="0" sz="1600" u="none" cap="none" strike="noStrike">
                <a:solidFill>
                  <a:srgbClr val="898989"/>
                </a:solidFill>
                <a:latin typeface="Helvetica Neue"/>
                <a:ea typeface="Helvetica Neue"/>
                <a:cs typeface="Helvetica Neue"/>
                <a:sym typeface="Helvetica Neue"/>
              </a:defRPr>
            </a:lvl1pPr>
            <a:lvl2pPr lvl="1" marR="0" rtl="0" algn="l">
              <a:lnSpc>
                <a:spcPct val="90000"/>
              </a:lnSpc>
              <a:spcBef>
                <a:spcPts val="375"/>
              </a:spcBef>
              <a:spcAft>
                <a:spcPts val="0"/>
              </a:spcAft>
              <a:buClr>
                <a:schemeClr val="lt1"/>
              </a:buClr>
              <a:buSzPts val="1600"/>
              <a:buFont typeface="Arial"/>
              <a:buNone/>
              <a:defRPr b="0" i="0" sz="1600" u="none" cap="none" strike="noStrike">
                <a:solidFill>
                  <a:schemeClr val="lt1"/>
                </a:solidFill>
                <a:latin typeface="Helvetica Neue"/>
                <a:ea typeface="Helvetica Neue"/>
                <a:cs typeface="Helvetica Neue"/>
                <a:sym typeface="Helvetica Neue"/>
              </a:defRPr>
            </a:lvl2pPr>
            <a:lvl3pPr lvl="2" marR="0" rtl="0" algn="l">
              <a:lnSpc>
                <a:spcPct val="90000"/>
              </a:lnSpc>
              <a:spcBef>
                <a:spcPts val="375"/>
              </a:spcBef>
              <a:spcAft>
                <a:spcPts val="0"/>
              </a:spcAft>
              <a:buClr>
                <a:schemeClr val="lt1"/>
              </a:buClr>
              <a:buSzPts val="1600"/>
              <a:buFont typeface="Arial"/>
              <a:buNone/>
              <a:defRPr b="0" i="0" sz="1600" u="none" cap="none" strike="noStrike">
                <a:solidFill>
                  <a:schemeClr val="lt1"/>
                </a:solidFill>
                <a:latin typeface="Helvetica Neue"/>
                <a:ea typeface="Helvetica Neue"/>
                <a:cs typeface="Helvetica Neue"/>
                <a:sym typeface="Helvetica Neue"/>
              </a:defRPr>
            </a:lvl3pPr>
            <a:lvl4pPr lvl="3" marR="0" rtl="0" algn="l">
              <a:lnSpc>
                <a:spcPct val="90000"/>
              </a:lnSpc>
              <a:spcBef>
                <a:spcPts val="375"/>
              </a:spcBef>
              <a:spcAft>
                <a:spcPts val="0"/>
              </a:spcAft>
              <a:buClr>
                <a:schemeClr val="lt1"/>
              </a:buClr>
              <a:buSzPts val="1600"/>
              <a:buFont typeface="Arial"/>
              <a:buNone/>
              <a:defRPr b="0" i="0" sz="1600" u="none" cap="none" strike="noStrike">
                <a:solidFill>
                  <a:schemeClr val="lt1"/>
                </a:solidFill>
                <a:latin typeface="Helvetica Neue"/>
                <a:ea typeface="Helvetica Neue"/>
                <a:cs typeface="Helvetica Neue"/>
                <a:sym typeface="Helvetica Neue"/>
              </a:defRPr>
            </a:lvl4pPr>
            <a:lvl5pPr lvl="4" marR="0" rtl="0" algn="l">
              <a:lnSpc>
                <a:spcPct val="90000"/>
              </a:lnSpc>
              <a:spcBef>
                <a:spcPts val="375"/>
              </a:spcBef>
              <a:spcAft>
                <a:spcPts val="0"/>
              </a:spcAft>
              <a:buClr>
                <a:schemeClr val="lt1"/>
              </a:buClr>
              <a:buSzPts val="1600"/>
              <a:buFont typeface="Arial"/>
              <a:buNone/>
              <a:defRPr b="0" i="0" sz="1600" u="none" cap="none" strike="noStrike">
                <a:solidFill>
                  <a:schemeClr val="lt1"/>
                </a:solidFill>
                <a:latin typeface="Helvetica Neue"/>
                <a:ea typeface="Helvetica Neue"/>
                <a:cs typeface="Helvetica Neue"/>
                <a:sym typeface="Helvetica Neue"/>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Helvetica Neue"/>
                <a:ea typeface="Helvetica Neue"/>
                <a:cs typeface="Helvetica Neue"/>
                <a:sym typeface="Helvetica Neue"/>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Helvetica Neue"/>
                <a:ea typeface="Helvetica Neue"/>
                <a:cs typeface="Helvetica Neue"/>
                <a:sym typeface="Helvetica Neue"/>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Helvetica Neue"/>
                <a:ea typeface="Helvetica Neue"/>
                <a:cs typeface="Helvetica Neue"/>
                <a:sym typeface="Helvetica Neue"/>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Helvetica Neue"/>
                <a:ea typeface="Helvetica Neue"/>
                <a:cs typeface="Helvetica Neue"/>
                <a:sym typeface="Helvetica Neue"/>
              </a:defRPr>
            </a:lvl9pPr>
          </a:lstStyle>
          <a:p/>
        </p:txBody>
      </p:sp>
      <p:sp>
        <p:nvSpPr>
          <p:cNvPr id="115" name="Google Shape;115;p12"/>
          <p:cNvSpPr txBox="1"/>
          <p:nvPr>
            <p:ph type="title"/>
          </p:nvPr>
        </p:nvSpPr>
        <p:spPr>
          <a:xfrm>
            <a:off x="731520" y="1133664"/>
            <a:ext cx="3200400" cy="666000"/>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rgbClr val="FFD100"/>
              </a:buClr>
              <a:buSzPts val="2400"/>
              <a:buFont typeface="Helvetica Neue"/>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12"/>
          <p:cNvSpPr txBox="1"/>
          <p:nvPr>
            <p:ph idx="1" type="body"/>
          </p:nvPr>
        </p:nvSpPr>
        <p:spPr>
          <a:xfrm>
            <a:off x="731520" y="1919103"/>
            <a:ext cx="3200400" cy="1329600"/>
          </a:xfrm>
          <a:prstGeom prst="rect">
            <a:avLst/>
          </a:prstGeom>
          <a:noFill/>
          <a:ln>
            <a:noFill/>
          </a:ln>
        </p:spPr>
        <p:txBody>
          <a:bodyPr anchorCtr="0" anchor="t" bIns="0" lIns="457200" spcFirstLastPara="1" rIns="0" wrap="square" tIns="0">
            <a:spAutoFit/>
          </a:bodyPr>
          <a:lstStyle>
            <a:lvl1pPr indent="-228600" lvl="0" marL="457200" algn="l">
              <a:lnSpc>
                <a:spcPct val="90000"/>
              </a:lnSpc>
              <a:spcBef>
                <a:spcPts val="750"/>
              </a:spcBef>
              <a:spcAft>
                <a:spcPts val="0"/>
              </a:spcAft>
              <a:buClr>
                <a:schemeClr val="lt1"/>
              </a:buClr>
              <a:buSzPts val="1600"/>
              <a:buNone/>
              <a:defRPr/>
            </a:lvl1pPr>
            <a:lvl2pPr indent="-228600" lvl="1" marL="914400" algn="l">
              <a:lnSpc>
                <a:spcPct val="90000"/>
              </a:lnSpc>
              <a:spcBef>
                <a:spcPts val="375"/>
              </a:spcBef>
              <a:spcAft>
                <a:spcPts val="0"/>
              </a:spcAft>
              <a:buClr>
                <a:schemeClr val="lt1"/>
              </a:buClr>
              <a:buSzPts val="1800"/>
              <a:buNone/>
              <a:defRPr/>
            </a:lvl2pPr>
            <a:lvl3pPr indent="-228600" lvl="2" marL="1371600" algn="l">
              <a:lnSpc>
                <a:spcPct val="90000"/>
              </a:lnSpc>
              <a:spcBef>
                <a:spcPts val="375"/>
              </a:spcBef>
              <a:spcAft>
                <a:spcPts val="0"/>
              </a:spcAft>
              <a:buClr>
                <a:schemeClr val="lt1"/>
              </a:buClr>
              <a:buSzPts val="1800"/>
              <a:buNone/>
              <a:defRPr/>
            </a:lvl3pPr>
            <a:lvl4pPr indent="-228600" lvl="3" marL="1828800" algn="l">
              <a:lnSpc>
                <a:spcPct val="90000"/>
              </a:lnSpc>
              <a:spcBef>
                <a:spcPts val="375"/>
              </a:spcBef>
              <a:spcAft>
                <a:spcPts val="0"/>
              </a:spcAft>
              <a:buClr>
                <a:schemeClr val="lt1"/>
              </a:buClr>
              <a:buSzPts val="1800"/>
              <a:buNone/>
              <a:defRPr/>
            </a:lvl4pPr>
            <a:lvl5pPr indent="-228600" lvl="4" marL="2286000" algn="l">
              <a:lnSpc>
                <a:spcPct val="90000"/>
              </a:lnSpc>
              <a:spcBef>
                <a:spcPts val="375"/>
              </a:spcBef>
              <a:spcAft>
                <a:spcPts val="0"/>
              </a:spcAft>
              <a:buClr>
                <a:schemeClr val="lt1"/>
              </a:buClr>
              <a:buSzPts val="1800"/>
              <a:buNone/>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pic>
        <p:nvPicPr>
          <p:cNvPr id="117" name="Google Shape;117;p12"/>
          <p:cNvPicPr preferRelativeResize="0"/>
          <p:nvPr/>
        </p:nvPicPr>
        <p:blipFill rotWithShape="1">
          <a:blip r:embed="rId2">
            <a:alphaModFix/>
          </a:blip>
          <a:srcRect b="0" l="0" r="0" t="0"/>
          <a:stretch/>
        </p:blipFill>
        <p:spPr>
          <a:xfrm>
            <a:off x="731520" y="180897"/>
            <a:ext cx="422839" cy="136399"/>
          </a:xfrm>
          <a:prstGeom prst="rect">
            <a:avLst/>
          </a:prstGeom>
          <a:noFill/>
          <a:ln>
            <a:noFill/>
          </a:ln>
        </p:spPr>
      </p:pic>
      <p:sp>
        <p:nvSpPr>
          <p:cNvPr id="118" name="Google Shape;118;p12"/>
          <p:cNvSpPr txBox="1"/>
          <p:nvPr>
            <p:ph idx="12" type="sldNum"/>
          </p:nvPr>
        </p:nvSpPr>
        <p:spPr>
          <a:xfrm>
            <a:off x="8249285" y="4768847"/>
            <a:ext cx="548700" cy="123000"/>
          </a:xfrm>
          <a:prstGeom prst="rect">
            <a:avLst/>
          </a:prstGeom>
          <a:noFill/>
          <a:ln>
            <a:noFill/>
          </a:ln>
        </p:spPr>
        <p:txBody>
          <a:bodyPr anchorCtr="0" anchor="ctr" bIns="0" lIns="0" spcFirstLastPara="1" rIns="0" wrap="square" tIns="0">
            <a:spAutoFit/>
          </a:bodyPr>
          <a:lstStyle>
            <a:lvl1pPr indent="0" lvl="0" marL="0" marR="0" rtl="0" algn="r">
              <a:spcBef>
                <a:spcPts val="0"/>
              </a:spcBef>
              <a:buNone/>
              <a:defRPr b="0" i="0" sz="800" u="none" cap="none" strike="noStrike">
                <a:solidFill>
                  <a:srgbClr val="898989"/>
                </a:solidFill>
                <a:latin typeface="Helvetica Neue"/>
                <a:ea typeface="Helvetica Neue"/>
                <a:cs typeface="Helvetica Neue"/>
                <a:sym typeface="Helvetica Neue"/>
              </a:defRPr>
            </a:lvl1pPr>
            <a:lvl2pPr indent="0" lvl="1" marL="0" marR="0" rtl="0" algn="r">
              <a:spcBef>
                <a:spcPts val="0"/>
              </a:spcBef>
              <a:buNone/>
              <a:defRPr b="0" i="0" sz="800" u="none" cap="none" strike="noStrike">
                <a:solidFill>
                  <a:srgbClr val="898989"/>
                </a:solidFill>
                <a:latin typeface="Helvetica Neue"/>
                <a:ea typeface="Helvetica Neue"/>
                <a:cs typeface="Helvetica Neue"/>
                <a:sym typeface="Helvetica Neue"/>
              </a:defRPr>
            </a:lvl2pPr>
            <a:lvl3pPr indent="0" lvl="2" marL="0" marR="0" rtl="0" algn="r">
              <a:spcBef>
                <a:spcPts val="0"/>
              </a:spcBef>
              <a:buNone/>
              <a:defRPr b="0" i="0" sz="800" u="none" cap="none" strike="noStrike">
                <a:solidFill>
                  <a:srgbClr val="898989"/>
                </a:solidFill>
                <a:latin typeface="Helvetica Neue"/>
                <a:ea typeface="Helvetica Neue"/>
                <a:cs typeface="Helvetica Neue"/>
                <a:sym typeface="Helvetica Neue"/>
              </a:defRPr>
            </a:lvl3pPr>
            <a:lvl4pPr indent="0" lvl="3" marL="0" marR="0" rtl="0" algn="r">
              <a:spcBef>
                <a:spcPts val="0"/>
              </a:spcBef>
              <a:buNone/>
              <a:defRPr b="0" i="0" sz="800" u="none" cap="none" strike="noStrike">
                <a:solidFill>
                  <a:srgbClr val="898989"/>
                </a:solidFill>
                <a:latin typeface="Helvetica Neue"/>
                <a:ea typeface="Helvetica Neue"/>
                <a:cs typeface="Helvetica Neue"/>
                <a:sym typeface="Helvetica Neue"/>
              </a:defRPr>
            </a:lvl4pPr>
            <a:lvl5pPr indent="0" lvl="4" marL="0" marR="0" rtl="0" algn="r">
              <a:spcBef>
                <a:spcPts val="0"/>
              </a:spcBef>
              <a:buNone/>
              <a:defRPr b="0" i="0" sz="800" u="none" cap="none" strike="noStrike">
                <a:solidFill>
                  <a:srgbClr val="898989"/>
                </a:solidFill>
                <a:latin typeface="Helvetica Neue"/>
                <a:ea typeface="Helvetica Neue"/>
                <a:cs typeface="Helvetica Neue"/>
                <a:sym typeface="Helvetica Neue"/>
              </a:defRPr>
            </a:lvl5pPr>
            <a:lvl6pPr indent="0" lvl="5" marL="0" marR="0" rtl="0" algn="r">
              <a:spcBef>
                <a:spcPts val="0"/>
              </a:spcBef>
              <a:buNone/>
              <a:defRPr b="0" i="0" sz="800" u="none" cap="none" strike="noStrike">
                <a:solidFill>
                  <a:srgbClr val="898989"/>
                </a:solidFill>
                <a:latin typeface="Helvetica Neue"/>
                <a:ea typeface="Helvetica Neue"/>
                <a:cs typeface="Helvetica Neue"/>
                <a:sym typeface="Helvetica Neue"/>
              </a:defRPr>
            </a:lvl6pPr>
            <a:lvl7pPr indent="0" lvl="6" marL="0" marR="0" rtl="0" algn="r">
              <a:spcBef>
                <a:spcPts val="0"/>
              </a:spcBef>
              <a:buNone/>
              <a:defRPr b="0" i="0" sz="800" u="none" cap="none" strike="noStrike">
                <a:solidFill>
                  <a:srgbClr val="898989"/>
                </a:solidFill>
                <a:latin typeface="Helvetica Neue"/>
                <a:ea typeface="Helvetica Neue"/>
                <a:cs typeface="Helvetica Neue"/>
                <a:sym typeface="Helvetica Neue"/>
              </a:defRPr>
            </a:lvl7pPr>
            <a:lvl8pPr indent="0" lvl="7" marL="0" marR="0" rtl="0" algn="r">
              <a:spcBef>
                <a:spcPts val="0"/>
              </a:spcBef>
              <a:buNone/>
              <a:defRPr b="0" i="0" sz="800" u="none" cap="none" strike="noStrike">
                <a:solidFill>
                  <a:srgbClr val="898989"/>
                </a:solidFill>
                <a:latin typeface="Helvetica Neue"/>
                <a:ea typeface="Helvetica Neue"/>
                <a:cs typeface="Helvetica Neue"/>
                <a:sym typeface="Helvetica Neue"/>
              </a:defRPr>
            </a:lvl8pPr>
            <a:lvl9pPr indent="0" lvl="8" marL="0" marR="0" rtl="0" algn="r">
              <a:spcBef>
                <a:spcPts val="0"/>
              </a:spcBef>
              <a:buNone/>
              <a:defRPr b="0" i="0" sz="800" u="none" cap="none" strike="noStrike">
                <a:solidFill>
                  <a:srgbClr val="898989"/>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
        <p:nvSpPr>
          <p:cNvPr id="119" name="Google Shape;119;p12"/>
          <p:cNvSpPr txBox="1"/>
          <p:nvPr/>
        </p:nvSpPr>
        <p:spPr>
          <a:xfrm>
            <a:off x="731520" y="4764612"/>
            <a:ext cx="5212200" cy="123000"/>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FFFFFF"/>
              </a:buClr>
              <a:buSzPts val="800"/>
              <a:buFont typeface="Arial"/>
              <a:buNone/>
            </a:pPr>
            <a:r>
              <a:rPr b="0" i="0" lang="en" sz="800" u="none" cap="none" strike="noStrike">
                <a:solidFill>
                  <a:srgbClr val="FFFFFF"/>
                </a:solidFill>
                <a:latin typeface="Helvetica Neue"/>
                <a:ea typeface="Helvetica Neue"/>
                <a:cs typeface="Helvetica Neue"/>
                <a:sym typeface="Helvetica Neue"/>
              </a:rPr>
              <a:t>Presentation Title (edit in Slide Master)  I  </a:t>
            </a:r>
            <a:r>
              <a:rPr b="0" i="0" lang="en" sz="800" u="none" cap="none" strike="noStrike">
                <a:solidFill>
                  <a:schemeClr val="dk1"/>
                </a:solidFill>
                <a:latin typeface="Helvetica Neue"/>
                <a:ea typeface="Helvetica Neue"/>
                <a:cs typeface="Helvetica Neue"/>
                <a:sym typeface="Helvetica Neue"/>
              </a:rPr>
              <a:t>June 23, 2020</a:t>
            </a:r>
            <a:endParaRPr b="0" i="0" sz="800" u="none" cap="none" strike="noStrik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w/two images">
  <p:cSld name="Header w/two images">
    <p:spTree>
      <p:nvGrpSpPr>
        <p:cNvPr id="120" name="Shape 120"/>
        <p:cNvGrpSpPr/>
        <p:nvPr/>
      </p:nvGrpSpPr>
      <p:grpSpPr>
        <a:xfrm>
          <a:off x="0" y="0"/>
          <a:ext cx="0" cy="0"/>
          <a:chOff x="0" y="0"/>
          <a:chExt cx="0" cy="0"/>
        </a:xfrm>
      </p:grpSpPr>
      <p:sp>
        <p:nvSpPr>
          <p:cNvPr id="121" name="Google Shape;121;p13"/>
          <p:cNvSpPr txBox="1"/>
          <p:nvPr>
            <p:ph type="title"/>
          </p:nvPr>
        </p:nvSpPr>
        <p:spPr>
          <a:xfrm>
            <a:off x="731520" y="1133664"/>
            <a:ext cx="3200400" cy="666000"/>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rgbClr val="FFD100"/>
              </a:buClr>
              <a:buSzPts val="2400"/>
              <a:buFont typeface="Helvetica Neue"/>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13"/>
          <p:cNvSpPr txBox="1"/>
          <p:nvPr>
            <p:ph idx="10" type="dt"/>
          </p:nvPr>
        </p:nvSpPr>
        <p:spPr>
          <a:xfrm>
            <a:off x="6011601" y="4768847"/>
            <a:ext cx="2011800" cy="123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350" u="none" cap="none" strike="noStrike">
                <a:solidFill>
                  <a:schemeClr val="dk1"/>
                </a:solidFill>
                <a:latin typeface="Helvetica Neue"/>
                <a:ea typeface="Helvetica Neue"/>
                <a:cs typeface="Helvetica Neue"/>
                <a:sym typeface="Helvetica Neue"/>
              </a:defRPr>
            </a:lvl1pPr>
            <a:lvl2pPr lvl="1" marR="0" rtl="0" algn="l">
              <a:spcBef>
                <a:spcPts val="0"/>
              </a:spcBef>
              <a:spcAft>
                <a:spcPts val="0"/>
              </a:spcAft>
              <a:buSzPts val="1400"/>
              <a:buNone/>
              <a:defRPr b="0" i="0" sz="135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0" i="0" sz="135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0" i="0" sz="135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0" i="0" sz="135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0" i="0" sz="135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0" i="0" sz="135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0" i="0" sz="135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0" i="0" sz="1350" u="none" cap="none" strike="noStrike">
                <a:solidFill>
                  <a:schemeClr val="dk1"/>
                </a:solidFill>
                <a:latin typeface="Helvetica Neue"/>
                <a:ea typeface="Helvetica Neue"/>
                <a:cs typeface="Helvetica Neue"/>
                <a:sym typeface="Helvetica Neue"/>
              </a:defRPr>
            </a:lvl9pPr>
          </a:lstStyle>
          <a:p/>
        </p:txBody>
      </p:sp>
      <p:sp>
        <p:nvSpPr>
          <p:cNvPr id="123" name="Google Shape;123;p13"/>
          <p:cNvSpPr/>
          <p:nvPr>
            <p:ph idx="2" type="pic"/>
          </p:nvPr>
        </p:nvSpPr>
        <p:spPr>
          <a:xfrm>
            <a:off x="4572000" y="0"/>
            <a:ext cx="4572000" cy="2576100"/>
          </a:xfrm>
          <a:prstGeom prst="rect">
            <a:avLst/>
          </a:prstGeom>
          <a:solidFill>
            <a:srgbClr val="D2DDE9"/>
          </a:solidFill>
          <a:ln>
            <a:noFill/>
          </a:ln>
        </p:spPr>
        <p:txBody>
          <a:bodyPr anchorCtr="1" anchor="t" bIns="0" lIns="457200" spcFirstLastPara="1" rIns="0" wrap="square" tIns="0">
            <a:noAutofit/>
          </a:bodyPr>
          <a:lstStyle>
            <a:lvl1pPr lvl="0" marR="0" rtl="0" algn="ctr">
              <a:lnSpc>
                <a:spcPct val="90000"/>
              </a:lnSpc>
              <a:spcBef>
                <a:spcPts val="750"/>
              </a:spcBef>
              <a:spcAft>
                <a:spcPts val="0"/>
              </a:spcAft>
              <a:buClr>
                <a:srgbClr val="898989"/>
              </a:buClr>
              <a:buSzPts val="1600"/>
              <a:buFont typeface="Arial"/>
              <a:buNone/>
              <a:defRPr b="0" i="0" sz="1600" u="none" cap="none" strike="noStrike">
                <a:solidFill>
                  <a:srgbClr val="898989"/>
                </a:solidFill>
                <a:latin typeface="Helvetica Neue"/>
                <a:ea typeface="Helvetica Neue"/>
                <a:cs typeface="Helvetica Neue"/>
                <a:sym typeface="Helvetica Neue"/>
              </a:defRPr>
            </a:lvl1pPr>
            <a:lvl2pPr lvl="1" marR="0" rtl="0" algn="l">
              <a:lnSpc>
                <a:spcPct val="90000"/>
              </a:lnSpc>
              <a:spcBef>
                <a:spcPts val="375"/>
              </a:spcBef>
              <a:spcAft>
                <a:spcPts val="0"/>
              </a:spcAft>
              <a:buClr>
                <a:schemeClr val="lt1"/>
              </a:buClr>
              <a:buSzPts val="1600"/>
              <a:buFont typeface="Arial"/>
              <a:buNone/>
              <a:defRPr b="0" i="0" sz="1600" u="none" cap="none" strike="noStrike">
                <a:solidFill>
                  <a:schemeClr val="lt1"/>
                </a:solidFill>
                <a:latin typeface="Helvetica Neue"/>
                <a:ea typeface="Helvetica Neue"/>
                <a:cs typeface="Helvetica Neue"/>
                <a:sym typeface="Helvetica Neue"/>
              </a:defRPr>
            </a:lvl2pPr>
            <a:lvl3pPr lvl="2" marR="0" rtl="0" algn="l">
              <a:lnSpc>
                <a:spcPct val="90000"/>
              </a:lnSpc>
              <a:spcBef>
                <a:spcPts val="375"/>
              </a:spcBef>
              <a:spcAft>
                <a:spcPts val="0"/>
              </a:spcAft>
              <a:buClr>
                <a:schemeClr val="lt1"/>
              </a:buClr>
              <a:buSzPts val="1600"/>
              <a:buFont typeface="Arial"/>
              <a:buNone/>
              <a:defRPr b="0" i="0" sz="1600" u="none" cap="none" strike="noStrike">
                <a:solidFill>
                  <a:schemeClr val="lt1"/>
                </a:solidFill>
                <a:latin typeface="Helvetica Neue"/>
                <a:ea typeface="Helvetica Neue"/>
                <a:cs typeface="Helvetica Neue"/>
                <a:sym typeface="Helvetica Neue"/>
              </a:defRPr>
            </a:lvl3pPr>
            <a:lvl4pPr lvl="3" marR="0" rtl="0" algn="l">
              <a:lnSpc>
                <a:spcPct val="90000"/>
              </a:lnSpc>
              <a:spcBef>
                <a:spcPts val="375"/>
              </a:spcBef>
              <a:spcAft>
                <a:spcPts val="0"/>
              </a:spcAft>
              <a:buClr>
                <a:schemeClr val="lt1"/>
              </a:buClr>
              <a:buSzPts val="1600"/>
              <a:buFont typeface="Arial"/>
              <a:buNone/>
              <a:defRPr b="0" i="0" sz="1600" u="none" cap="none" strike="noStrike">
                <a:solidFill>
                  <a:schemeClr val="lt1"/>
                </a:solidFill>
                <a:latin typeface="Helvetica Neue"/>
                <a:ea typeface="Helvetica Neue"/>
                <a:cs typeface="Helvetica Neue"/>
                <a:sym typeface="Helvetica Neue"/>
              </a:defRPr>
            </a:lvl4pPr>
            <a:lvl5pPr lvl="4" marR="0" rtl="0" algn="l">
              <a:lnSpc>
                <a:spcPct val="90000"/>
              </a:lnSpc>
              <a:spcBef>
                <a:spcPts val="375"/>
              </a:spcBef>
              <a:spcAft>
                <a:spcPts val="0"/>
              </a:spcAft>
              <a:buClr>
                <a:schemeClr val="lt1"/>
              </a:buClr>
              <a:buSzPts val="1600"/>
              <a:buFont typeface="Arial"/>
              <a:buNone/>
              <a:defRPr b="0" i="0" sz="1600" u="none" cap="none" strike="noStrike">
                <a:solidFill>
                  <a:schemeClr val="lt1"/>
                </a:solidFill>
                <a:latin typeface="Helvetica Neue"/>
                <a:ea typeface="Helvetica Neue"/>
                <a:cs typeface="Helvetica Neue"/>
                <a:sym typeface="Helvetica Neue"/>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Helvetica Neue"/>
                <a:ea typeface="Helvetica Neue"/>
                <a:cs typeface="Helvetica Neue"/>
                <a:sym typeface="Helvetica Neue"/>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Helvetica Neue"/>
                <a:ea typeface="Helvetica Neue"/>
                <a:cs typeface="Helvetica Neue"/>
                <a:sym typeface="Helvetica Neue"/>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Helvetica Neue"/>
                <a:ea typeface="Helvetica Neue"/>
                <a:cs typeface="Helvetica Neue"/>
                <a:sym typeface="Helvetica Neue"/>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Helvetica Neue"/>
                <a:ea typeface="Helvetica Neue"/>
                <a:cs typeface="Helvetica Neue"/>
                <a:sym typeface="Helvetica Neue"/>
              </a:defRPr>
            </a:lvl9pPr>
          </a:lstStyle>
          <a:p/>
        </p:txBody>
      </p:sp>
      <p:sp>
        <p:nvSpPr>
          <p:cNvPr id="124" name="Google Shape;124;p13"/>
          <p:cNvSpPr/>
          <p:nvPr>
            <p:ph idx="3" type="pic"/>
          </p:nvPr>
        </p:nvSpPr>
        <p:spPr>
          <a:xfrm>
            <a:off x="4572000" y="2567284"/>
            <a:ext cx="4572000" cy="2576100"/>
          </a:xfrm>
          <a:prstGeom prst="rect">
            <a:avLst/>
          </a:prstGeom>
          <a:solidFill>
            <a:srgbClr val="D2DDE9"/>
          </a:solidFill>
          <a:ln>
            <a:noFill/>
          </a:ln>
        </p:spPr>
        <p:txBody>
          <a:bodyPr anchorCtr="1" anchor="t" bIns="0" lIns="457200" spcFirstLastPara="1" rIns="0" wrap="square" tIns="0">
            <a:noAutofit/>
          </a:bodyPr>
          <a:lstStyle>
            <a:lvl1pPr lvl="0" marR="0" rtl="0" algn="ctr">
              <a:lnSpc>
                <a:spcPct val="90000"/>
              </a:lnSpc>
              <a:spcBef>
                <a:spcPts val="750"/>
              </a:spcBef>
              <a:spcAft>
                <a:spcPts val="0"/>
              </a:spcAft>
              <a:buClr>
                <a:srgbClr val="898989"/>
              </a:buClr>
              <a:buSzPts val="1600"/>
              <a:buFont typeface="Arial"/>
              <a:buNone/>
              <a:defRPr b="0" i="0" sz="1600" u="none" cap="none" strike="noStrike">
                <a:solidFill>
                  <a:srgbClr val="898989"/>
                </a:solidFill>
                <a:latin typeface="Helvetica Neue"/>
                <a:ea typeface="Helvetica Neue"/>
                <a:cs typeface="Helvetica Neue"/>
                <a:sym typeface="Helvetica Neue"/>
              </a:defRPr>
            </a:lvl1pPr>
            <a:lvl2pPr lvl="1" marR="0" rtl="0" algn="l">
              <a:lnSpc>
                <a:spcPct val="90000"/>
              </a:lnSpc>
              <a:spcBef>
                <a:spcPts val="375"/>
              </a:spcBef>
              <a:spcAft>
                <a:spcPts val="0"/>
              </a:spcAft>
              <a:buClr>
                <a:schemeClr val="lt1"/>
              </a:buClr>
              <a:buSzPts val="1600"/>
              <a:buFont typeface="Arial"/>
              <a:buNone/>
              <a:defRPr b="0" i="0" sz="1600" u="none" cap="none" strike="noStrike">
                <a:solidFill>
                  <a:schemeClr val="lt1"/>
                </a:solidFill>
                <a:latin typeface="Helvetica Neue"/>
                <a:ea typeface="Helvetica Neue"/>
                <a:cs typeface="Helvetica Neue"/>
                <a:sym typeface="Helvetica Neue"/>
              </a:defRPr>
            </a:lvl2pPr>
            <a:lvl3pPr lvl="2" marR="0" rtl="0" algn="l">
              <a:lnSpc>
                <a:spcPct val="90000"/>
              </a:lnSpc>
              <a:spcBef>
                <a:spcPts val="375"/>
              </a:spcBef>
              <a:spcAft>
                <a:spcPts val="0"/>
              </a:spcAft>
              <a:buClr>
                <a:schemeClr val="lt1"/>
              </a:buClr>
              <a:buSzPts val="1600"/>
              <a:buFont typeface="Arial"/>
              <a:buNone/>
              <a:defRPr b="0" i="0" sz="1600" u="none" cap="none" strike="noStrike">
                <a:solidFill>
                  <a:schemeClr val="lt1"/>
                </a:solidFill>
                <a:latin typeface="Helvetica Neue"/>
                <a:ea typeface="Helvetica Neue"/>
                <a:cs typeface="Helvetica Neue"/>
                <a:sym typeface="Helvetica Neue"/>
              </a:defRPr>
            </a:lvl3pPr>
            <a:lvl4pPr lvl="3" marR="0" rtl="0" algn="l">
              <a:lnSpc>
                <a:spcPct val="90000"/>
              </a:lnSpc>
              <a:spcBef>
                <a:spcPts val="375"/>
              </a:spcBef>
              <a:spcAft>
                <a:spcPts val="0"/>
              </a:spcAft>
              <a:buClr>
                <a:schemeClr val="lt1"/>
              </a:buClr>
              <a:buSzPts val="1600"/>
              <a:buFont typeface="Arial"/>
              <a:buNone/>
              <a:defRPr b="0" i="0" sz="1600" u="none" cap="none" strike="noStrike">
                <a:solidFill>
                  <a:schemeClr val="lt1"/>
                </a:solidFill>
                <a:latin typeface="Helvetica Neue"/>
                <a:ea typeface="Helvetica Neue"/>
                <a:cs typeface="Helvetica Neue"/>
                <a:sym typeface="Helvetica Neue"/>
              </a:defRPr>
            </a:lvl4pPr>
            <a:lvl5pPr lvl="4" marR="0" rtl="0" algn="l">
              <a:lnSpc>
                <a:spcPct val="90000"/>
              </a:lnSpc>
              <a:spcBef>
                <a:spcPts val="375"/>
              </a:spcBef>
              <a:spcAft>
                <a:spcPts val="0"/>
              </a:spcAft>
              <a:buClr>
                <a:schemeClr val="lt1"/>
              </a:buClr>
              <a:buSzPts val="1600"/>
              <a:buFont typeface="Arial"/>
              <a:buNone/>
              <a:defRPr b="0" i="0" sz="1600" u="none" cap="none" strike="noStrike">
                <a:solidFill>
                  <a:schemeClr val="lt1"/>
                </a:solidFill>
                <a:latin typeface="Helvetica Neue"/>
                <a:ea typeface="Helvetica Neue"/>
                <a:cs typeface="Helvetica Neue"/>
                <a:sym typeface="Helvetica Neue"/>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Helvetica Neue"/>
                <a:ea typeface="Helvetica Neue"/>
                <a:cs typeface="Helvetica Neue"/>
                <a:sym typeface="Helvetica Neue"/>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Helvetica Neue"/>
                <a:ea typeface="Helvetica Neue"/>
                <a:cs typeface="Helvetica Neue"/>
                <a:sym typeface="Helvetica Neue"/>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Helvetica Neue"/>
                <a:ea typeface="Helvetica Neue"/>
                <a:cs typeface="Helvetica Neue"/>
                <a:sym typeface="Helvetica Neue"/>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Helvetica Neue"/>
                <a:ea typeface="Helvetica Neue"/>
                <a:cs typeface="Helvetica Neue"/>
                <a:sym typeface="Helvetica Neue"/>
              </a:defRPr>
            </a:lvl9pPr>
          </a:lstStyle>
          <a:p/>
        </p:txBody>
      </p:sp>
      <p:sp>
        <p:nvSpPr>
          <p:cNvPr id="125" name="Google Shape;125;p13"/>
          <p:cNvSpPr txBox="1"/>
          <p:nvPr>
            <p:ph idx="1" type="body"/>
          </p:nvPr>
        </p:nvSpPr>
        <p:spPr>
          <a:xfrm>
            <a:off x="731520" y="1919103"/>
            <a:ext cx="3200400" cy="1329600"/>
          </a:xfrm>
          <a:prstGeom prst="rect">
            <a:avLst/>
          </a:prstGeom>
          <a:noFill/>
          <a:ln>
            <a:noFill/>
          </a:ln>
        </p:spPr>
        <p:txBody>
          <a:bodyPr anchorCtr="0" anchor="t" bIns="0" lIns="457200" spcFirstLastPara="1" rIns="0" wrap="square" tIns="0">
            <a:spAutoFit/>
          </a:bodyPr>
          <a:lstStyle>
            <a:lvl1pPr indent="-228600" lvl="0" marL="457200" algn="l">
              <a:lnSpc>
                <a:spcPct val="90000"/>
              </a:lnSpc>
              <a:spcBef>
                <a:spcPts val="750"/>
              </a:spcBef>
              <a:spcAft>
                <a:spcPts val="0"/>
              </a:spcAft>
              <a:buClr>
                <a:schemeClr val="lt1"/>
              </a:buClr>
              <a:buSzPts val="1600"/>
              <a:buNone/>
              <a:defRPr/>
            </a:lvl1pPr>
            <a:lvl2pPr indent="-228600" lvl="1" marL="914400" algn="l">
              <a:lnSpc>
                <a:spcPct val="90000"/>
              </a:lnSpc>
              <a:spcBef>
                <a:spcPts val="375"/>
              </a:spcBef>
              <a:spcAft>
                <a:spcPts val="0"/>
              </a:spcAft>
              <a:buClr>
                <a:schemeClr val="lt1"/>
              </a:buClr>
              <a:buSzPts val="1800"/>
              <a:buNone/>
              <a:defRPr/>
            </a:lvl2pPr>
            <a:lvl3pPr indent="-228600" lvl="2" marL="1371600" algn="l">
              <a:lnSpc>
                <a:spcPct val="90000"/>
              </a:lnSpc>
              <a:spcBef>
                <a:spcPts val="375"/>
              </a:spcBef>
              <a:spcAft>
                <a:spcPts val="0"/>
              </a:spcAft>
              <a:buClr>
                <a:schemeClr val="lt1"/>
              </a:buClr>
              <a:buSzPts val="1800"/>
              <a:buNone/>
              <a:defRPr/>
            </a:lvl3pPr>
            <a:lvl4pPr indent="-228600" lvl="3" marL="1828800" algn="l">
              <a:lnSpc>
                <a:spcPct val="90000"/>
              </a:lnSpc>
              <a:spcBef>
                <a:spcPts val="375"/>
              </a:spcBef>
              <a:spcAft>
                <a:spcPts val="0"/>
              </a:spcAft>
              <a:buClr>
                <a:schemeClr val="lt1"/>
              </a:buClr>
              <a:buSzPts val="1800"/>
              <a:buNone/>
              <a:defRPr/>
            </a:lvl4pPr>
            <a:lvl5pPr indent="-228600" lvl="4" marL="2286000" algn="l">
              <a:lnSpc>
                <a:spcPct val="90000"/>
              </a:lnSpc>
              <a:spcBef>
                <a:spcPts val="375"/>
              </a:spcBef>
              <a:spcAft>
                <a:spcPts val="0"/>
              </a:spcAft>
              <a:buClr>
                <a:schemeClr val="lt1"/>
              </a:buClr>
              <a:buSzPts val="1800"/>
              <a:buNone/>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pic>
        <p:nvPicPr>
          <p:cNvPr id="126" name="Google Shape;126;p13"/>
          <p:cNvPicPr preferRelativeResize="0"/>
          <p:nvPr/>
        </p:nvPicPr>
        <p:blipFill rotWithShape="1">
          <a:blip r:embed="rId2">
            <a:alphaModFix/>
          </a:blip>
          <a:srcRect b="0" l="0" r="0" t="0"/>
          <a:stretch/>
        </p:blipFill>
        <p:spPr>
          <a:xfrm>
            <a:off x="731520" y="180897"/>
            <a:ext cx="422839" cy="136399"/>
          </a:xfrm>
          <a:prstGeom prst="rect">
            <a:avLst/>
          </a:prstGeom>
          <a:noFill/>
          <a:ln>
            <a:noFill/>
          </a:ln>
        </p:spPr>
      </p:pic>
      <p:sp>
        <p:nvSpPr>
          <p:cNvPr id="127" name="Google Shape;127;p13"/>
          <p:cNvSpPr txBox="1"/>
          <p:nvPr>
            <p:ph idx="12" type="sldNum"/>
          </p:nvPr>
        </p:nvSpPr>
        <p:spPr>
          <a:xfrm>
            <a:off x="8249285" y="4768847"/>
            <a:ext cx="548700" cy="123000"/>
          </a:xfrm>
          <a:prstGeom prst="rect">
            <a:avLst/>
          </a:prstGeom>
          <a:noFill/>
          <a:ln>
            <a:noFill/>
          </a:ln>
        </p:spPr>
        <p:txBody>
          <a:bodyPr anchorCtr="0" anchor="ctr" bIns="0" lIns="0" spcFirstLastPara="1" rIns="0" wrap="square" tIns="0">
            <a:spAutoFit/>
          </a:bodyPr>
          <a:lstStyle>
            <a:lvl1pPr indent="0" lvl="0" marL="0" marR="0" rtl="0" algn="r">
              <a:spcBef>
                <a:spcPts val="0"/>
              </a:spcBef>
              <a:buNone/>
              <a:defRPr b="0" i="0" sz="800" u="none" cap="none" strike="noStrike">
                <a:solidFill>
                  <a:srgbClr val="898989"/>
                </a:solidFill>
                <a:latin typeface="Helvetica Neue"/>
                <a:ea typeface="Helvetica Neue"/>
                <a:cs typeface="Helvetica Neue"/>
                <a:sym typeface="Helvetica Neue"/>
              </a:defRPr>
            </a:lvl1pPr>
            <a:lvl2pPr indent="0" lvl="1" marL="0" marR="0" rtl="0" algn="r">
              <a:spcBef>
                <a:spcPts val="0"/>
              </a:spcBef>
              <a:buNone/>
              <a:defRPr b="0" i="0" sz="800" u="none" cap="none" strike="noStrike">
                <a:solidFill>
                  <a:srgbClr val="898989"/>
                </a:solidFill>
                <a:latin typeface="Helvetica Neue"/>
                <a:ea typeface="Helvetica Neue"/>
                <a:cs typeface="Helvetica Neue"/>
                <a:sym typeface="Helvetica Neue"/>
              </a:defRPr>
            </a:lvl2pPr>
            <a:lvl3pPr indent="0" lvl="2" marL="0" marR="0" rtl="0" algn="r">
              <a:spcBef>
                <a:spcPts val="0"/>
              </a:spcBef>
              <a:buNone/>
              <a:defRPr b="0" i="0" sz="800" u="none" cap="none" strike="noStrike">
                <a:solidFill>
                  <a:srgbClr val="898989"/>
                </a:solidFill>
                <a:latin typeface="Helvetica Neue"/>
                <a:ea typeface="Helvetica Neue"/>
                <a:cs typeface="Helvetica Neue"/>
                <a:sym typeface="Helvetica Neue"/>
              </a:defRPr>
            </a:lvl3pPr>
            <a:lvl4pPr indent="0" lvl="3" marL="0" marR="0" rtl="0" algn="r">
              <a:spcBef>
                <a:spcPts val="0"/>
              </a:spcBef>
              <a:buNone/>
              <a:defRPr b="0" i="0" sz="800" u="none" cap="none" strike="noStrike">
                <a:solidFill>
                  <a:srgbClr val="898989"/>
                </a:solidFill>
                <a:latin typeface="Helvetica Neue"/>
                <a:ea typeface="Helvetica Neue"/>
                <a:cs typeface="Helvetica Neue"/>
                <a:sym typeface="Helvetica Neue"/>
              </a:defRPr>
            </a:lvl4pPr>
            <a:lvl5pPr indent="0" lvl="4" marL="0" marR="0" rtl="0" algn="r">
              <a:spcBef>
                <a:spcPts val="0"/>
              </a:spcBef>
              <a:buNone/>
              <a:defRPr b="0" i="0" sz="800" u="none" cap="none" strike="noStrike">
                <a:solidFill>
                  <a:srgbClr val="898989"/>
                </a:solidFill>
                <a:latin typeface="Helvetica Neue"/>
                <a:ea typeface="Helvetica Neue"/>
                <a:cs typeface="Helvetica Neue"/>
                <a:sym typeface="Helvetica Neue"/>
              </a:defRPr>
            </a:lvl5pPr>
            <a:lvl6pPr indent="0" lvl="5" marL="0" marR="0" rtl="0" algn="r">
              <a:spcBef>
                <a:spcPts val="0"/>
              </a:spcBef>
              <a:buNone/>
              <a:defRPr b="0" i="0" sz="800" u="none" cap="none" strike="noStrike">
                <a:solidFill>
                  <a:srgbClr val="898989"/>
                </a:solidFill>
                <a:latin typeface="Helvetica Neue"/>
                <a:ea typeface="Helvetica Neue"/>
                <a:cs typeface="Helvetica Neue"/>
                <a:sym typeface="Helvetica Neue"/>
              </a:defRPr>
            </a:lvl6pPr>
            <a:lvl7pPr indent="0" lvl="6" marL="0" marR="0" rtl="0" algn="r">
              <a:spcBef>
                <a:spcPts val="0"/>
              </a:spcBef>
              <a:buNone/>
              <a:defRPr b="0" i="0" sz="800" u="none" cap="none" strike="noStrike">
                <a:solidFill>
                  <a:srgbClr val="898989"/>
                </a:solidFill>
                <a:latin typeface="Helvetica Neue"/>
                <a:ea typeface="Helvetica Neue"/>
                <a:cs typeface="Helvetica Neue"/>
                <a:sym typeface="Helvetica Neue"/>
              </a:defRPr>
            </a:lvl7pPr>
            <a:lvl8pPr indent="0" lvl="7" marL="0" marR="0" rtl="0" algn="r">
              <a:spcBef>
                <a:spcPts val="0"/>
              </a:spcBef>
              <a:buNone/>
              <a:defRPr b="0" i="0" sz="800" u="none" cap="none" strike="noStrike">
                <a:solidFill>
                  <a:srgbClr val="898989"/>
                </a:solidFill>
                <a:latin typeface="Helvetica Neue"/>
                <a:ea typeface="Helvetica Neue"/>
                <a:cs typeface="Helvetica Neue"/>
                <a:sym typeface="Helvetica Neue"/>
              </a:defRPr>
            </a:lvl8pPr>
            <a:lvl9pPr indent="0" lvl="8" marL="0" marR="0" rtl="0" algn="r">
              <a:spcBef>
                <a:spcPts val="0"/>
              </a:spcBef>
              <a:buNone/>
              <a:defRPr b="0" i="0" sz="800" u="none" cap="none" strike="noStrike">
                <a:solidFill>
                  <a:srgbClr val="898989"/>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
        <p:nvSpPr>
          <p:cNvPr id="128" name="Google Shape;128;p13"/>
          <p:cNvSpPr txBox="1"/>
          <p:nvPr/>
        </p:nvSpPr>
        <p:spPr>
          <a:xfrm>
            <a:off x="731520" y="4764612"/>
            <a:ext cx="5212200" cy="123000"/>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FFFFFF"/>
              </a:buClr>
              <a:buSzPts val="800"/>
              <a:buFont typeface="Arial"/>
              <a:buNone/>
            </a:pPr>
            <a:r>
              <a:rPr b="0" i="0" lang="en" sz="800" u="none" cap="none" strike="noStrike">
                <a:solidFill>
                  <a:srgbClr val="FFFFFF"/>
                </a:solidFill>
                <a:latin typeface="Helvetica Neue"/>
                <a:ea typeface="Helvetica Neue"/>
                <a:cs typeface="Helvetica Neue"/>
                <a:sym typeface="Helvetica Neue"/>
              </a:rPr>
              <a:t>Presentation Title (edit in Slide Master)  I  </a:t>
            </a:r>
            <a:r>
              <a:rPr b="0" i="0" lang="en" sz="800" u="none" cap="none" strike="noStrike">
                <a:solidFill>
                  <a:schemeClr val="dk1"/>
                </a:solidFill>
                <a:latin typeface="Helvetica Neue"/>
                <a:ea typeface="Helvetica Neue"/>
                <a:cs typeface="Helvetica Neue"/>
                <a:sym typeface="Helvetica Neue"/>
              </a:rPr>
              <a:t>June 23, 2020</a:t>
            </a:r>
            <a:endParaRPr b="0" i="0" sz="800" u="none" cap="none" strike="noStrik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w/four images">
  <p:cSld name="Header w/four images">
    <p:spTree>
      <p:nvGrpSpPr>
        <p:cNvPr id="129" name="Shape 129"/>
        <p:cNvGrpSpPr/>
        <p:nvPr/>
      </p:nvGrpSpPr>
      <p:grpSpPr>
        <a:xfrm>
          <a:off x="0" y="0"/>
          <a:ext cx="0" cy="0"/>
          <a:chOff x="0" y="0"/>
          <a:chExt cx="0" cy="0"/>
        </a:xfrm>
      </p:grpSpPr>
      <p:sp>
        <p:nvSpPr>
          <p:cNvPr id="130" name="Google Shape;130;p14"/>
          <p:cNvSpPr txBox="1"/>
          <p:nvPr>
            <p:ph idx="10" type="dt"/>
          </p:nvPr>
        </p:nvSpPr>
        <p:spPr>
          <a:xfrm>
            <a:off x="6011601" y="4768847"/>
            <a:ext cx="2011800" cy="123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350" u="none" cap="none" strike="noStrike">
                <a:solidFill>
                  <a:schemeClr val="dk1"/>
                </a:solidFill>
                <a:latin typeface="Helvetica Neue"/>
                <a:ea typeface="Helvetica Neue"/>
                <a:cs typeface="Helvetica Neue"/>
                <a:sym typeface="Helvetica Neue"/>
              </a:defRPr>
            </a:lvl1pPr>
            <a:lvl2pPr lvl="1" marR="0" rtl="0" algn="l">
              <a:spcBef>
                <a:spcPts val="0"/>
              </a:spcBef>
              <a:spcAft>
                <a:spcPts val="0"/>
              </a:spcAft>
              <a:buSzPts val="1400"/>
              <a:buNone/>
              <a:defRPr b="0" i="0" sz="135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0" i="0" sz="135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0" i="0" sz="135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0" i="0" sz="135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0" i="0" sz="135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0" i="0" sz="135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0" i="0" sz="135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0" i="0" sz="1350" u="none" cap="none" strike="noStrike">
                <a:solidFill>
                  <a:schemeClr val="dk1"/>
                </a:solidFill>
                <a:latin typeface="Helvetica Neue"/>
                <a:ea typeface="Helvetica Neue"/>
                <a:cs typeface="Helvetica Neue"/>
                <a:sym typeface="Helvetica Neue"/>
              </a:defRPr>
            </a:lvl9pPr>
          </a:lstStyle>
          <a:p/>
        </p:txBody>
      </p:sp>
      <p:sp>
        <p:nvSpPr>
          <p:cNvPr id="131" name="Google Shape;131;p14"/>
          <p:cNvSpPr/>
          <p:nvPr>
            <p:ph idx="2" type="pic"/>
          </p:nvPr>
        </p:nvSpPr>
        <p:spPr>
          <a:xfrm>
            <a:off x="4572000" y="0"/>
            <a:ext cx="2286000" cy="2576100"/>
          </a:xfrm>
          <a:prstGeom prst="rect">
            <a:avLst/>
          </a:prstGeom>
          <a:solidFill>
            <a:srgbClr val="D2DDE9"/>
          </a:solidFill>
          <a:ln>
            <a:noFill/>
          </a:ln>
        </p:spPr>
        <p:txBody>
          <a:bodyPr anchorCtr="1" anchor="t" bIns="0" lIns="0" spcFirstLastPara="1" rIns="0" wrap="square" tIns="0">
            <a:noAutofit/>
          </a:bodyPr>
          <a:lstStyle>
            <a:lvl1pPr lvl="0" marR="0" rtl="0" algn="ctr">
              <a:lnSpc>
                <a:spcPct val="90000"/>
              </a:lnSpc>
              <a:spcBef>
                <a:spcPts val="750"/>
              </a:spcBef>
              <a:spcAft>
                <a:spcPts val="0"/>
              </a:spcAft>
              <a:buClr>
                <a:srgbClr val="898989"/>
              </a:buClr>
              <a:buSzPts val="1600"/>
              <a:buFont typeface="Arial"/>
              <a:buNone/>
              <a:defRPr b="0" i="0" sz="1600" u="none" cap="none" strike="noStrike">
                <a:solidFill>
                  <a:srgbClr val="898989"/>
                </a:solidFill>
                <a:latin typeface="Helvetica Neue"/>
                <a:ea typeface="Helvetica Neue"/>
                <a:cs typeface="Helvetica Neue"/>
                <a:sym typeface="Helvetica Neue"/>
              </a:defRPr>
            </a:lvl1pPr>
            <a:lvl2pPr lvl="1" marR="0" rtl="0" algn="l">
              <a:lnSpc>
                <a:spcPct val="90000"/>
              </a:lnSpc>
              <a:spcBef>
                <a:spcPts val="375"/>
              </a:spcBef>
              <a:spcAft>
                <a:spcPts val="0"/>
              </a:spcAft>
              <a:buClr>
                <a:schemeClr val="lt1"/>
              </a:buClr>
              <a:buSzPts val="1600"/>
              <a:buFont typeface="Arial"/>
              <a:buNone/>
              <a:defRPr b="0" i="0" sz="1600" u="none" cap="none" strike="noStrike">
                <a:solidFill>
                  <a:schemeClr val="lt1"/>
                </a:solidFill>
                <a:latin typeface="Helvetica Neue"/>
                <a:ea typeface="Helvetica Neue"/>
                <a:cs typeface="Helvetica Neue"/>
                <a:sym typeface="Helvetica Neue"/>
              </a:defRPr>
            </a:lvl2pPr>
            <a:lvl3pPr lvl="2" marR="0" rtl="0" algn="l">
              <a:lnSpc>
                <a:spcPct val="90000"/>
              </a:lnSpc>
              <a:spcBef>
                <a:spcPts val="375"/>
              </a:spcBef>
              <a:spcAft>
                <a:spcPts val="0"/>
              </a:spcAft>
              <a:buClr>
                <a:schemeClr val="lt1"/>
              </a:buClr>
              <a:buSzPts val="1600"/>
              <a:buFont typeface="Arial"/>
              <a:buNone/>
              <a:defRPr b="0" i="0" sz="1600" u="none" cap="none" strike="noStrike">
                <a:solidFill>
                  <a:schemeClr val="lt1"/>
                </a:solidFill>
                <a:latin typeface="Helvetica Neue"/>
                <a:ea typeface="Helvetica Neue"/>
                <a:cs typeface="Helvetica Neue"/>
                <a:sym typeface="Helvetica Neue"/>
              </a:defRPr>
            </a:lvl3pPr>
            <a:lvl4pPr lvl="3" marR="0" rtl="0" algn="l">
              <a:lnSpc>
                <a:spcPct val="90000"/>
              </a:lnSpc>
              <a:spcBef>
                <a:spcPts val="375"/>
              </a:spcBef>
              <a:spcAft>
                <a:spcPts val="0"/>
              </a:spcAft>
              <a:buClr>
                <a:schemeClr val="lt1"/>
              </a:buClr>
              <a:buSzPts val="1600"/>
              <a:buFont typeface="Arial"/>
              <a:buNone/>
              <a:defRPr b="0" i="0" sz="1600" u="none" cap="none" strike="noStrike">
                <a:solidFill>
                  <a:schemeClr val="lt1"/>
                </a:solidFill>
                <a:latin typeface="Helvetica Neue"/>
                <a:ea typeface="Helvetica Neue"/>
                <a:cs typeface="Helvetica Neue"/>
                <a:sym typeface="Helvetica Neue"/>
              </a:defRPr>
            </a:lvl4pPr>
            <a:lvl5pPr lvl="4" marR="0" rtl="0" algn="l">
              <a:lnSpc>
                <a:spcPct val="90000"/>
              </a:lnSpc>
              <a:spcBef>
                <a:spcPts val="375"/>
              </a:spcBef>
              <a:spcAft>
                <a:spcPts val="0"/>
              </a:spcAft>
              <a:buClr>
                <a:schemeClr val="lt1"/>
              </a:buClr>
              <a:buSzPts val="1600"/>
              <a:buFont typeface="Arial"/>
              <a:buNone/>
              <a:defRPr b="0" i="0" sz="1600" u="none" cap="none" strike="noStrike">
                <a:solidFill>
                  <a:schemeClr val="lt1"/>
                </a:solidFill>
                <a:latin typeface="Helvetica Neue"/>
                <a:ea typeface="Helvetica Neue"/>
                <a:cs typeface="Helvetica Neue"/>
                <a:sym typeface="Helvetica Neue"/>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Helvetica Neue"/>
                <a:ea typeface="Helvetica Neue"/>
                <a:cs typeface="Helvetica Neue"/>
                <a:sym typeface="Helvetica Neue"/>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Helvetica Neue"/>
                <a:ea typeface="Helvetica Neue"/>
                <a:cs typeface="Helvetica Neue"/>
                <a:sym typeface="Helvetica Neue"/>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Helvetica Neue"/>
                <a:ea typeface="Helvetica Neue"/>
                <a:cs typeface="Helvetica Neue"/>
                <a:sym typeface="Helvetica Neue"/>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Helvetica Neue"/>
                <a:ea typeface="Helvetica Neue"/>
                <a:cs typeface="Helvetica Neue"/>
                <a:sym typeface="Helvetica Neue"/>
              </a:defRPr>
            </a:lvl9pPr>
          </a:lstStyle>
          <a:p/>
        </p:txBody>
      </p:sp>
      <p:sp>
        <p:nvSpPr>
          <p:cNvPr id="132" name="Google Shape;132;p14"/>
          <p:cNvSpPr/>
          <p:nvPr>
            <p:ph idx="3" type="pic"/>
          </p:nvPr>
        </p:nvSpPr>
        <p:spPr>
          <a:xfrm>
            <a:off x="4572000" y="2567284"/>
            <a:ext cx="2286000" cy="2576100"/>
          </a:xfrm>
          <a:prstGeom prst="rect">
            <a:avLst/>
          </a:prstGeom>
          <a:solidFill>
            <a:srgbClr val="D2DDE9"/>
          </a:solidFill>
          <a:ln>
            <a:noFill/>
          </a:ln>
        </p:spPr>
        <p:txBody>
          <a:bodyPr anchorCtr="1" anchor="t" bIns="0" lIns="0" spcFirstLastPara="1" rIns="0" wrap="square" tIns="0">
            <a:noAutofit/>
          </a:bodyPr>
          <a:lstStyle>
            <a:lvl1pPr lvl="0" marR="0" rtl="0" algn="ctr">
              <a:lnSpc>
                <a:spcPct val="90000"/>
              </a:lnSpc>
              <a:spcBef>
                <a:spcPts val="750"/>
              </a:spcBef>
              <a:spcAft>
                <a:spcPts val="0"/>
              </a:spcAft>
              <a:buClr>
                <a:srgbClr val="898989"/>
              </a:buClr>
              <a:buSzPts val="1600"/>
              <a:buFont typeface="Arial"/>
              <a:buNone/>
              <a:defRPr b="0" i="0" sz="1600" u="none" cap="none" strike="noStrike">
                <a:solidFill>
                  <a:srgbClr val="898989"/>
                </a:solidFill>
                <a:latin typeface="Helvetica Neue"/>
                <a:ea typeface="Helvetica Neue"/>
                <a:cs typeface="Helvetica Neue"/>
                <a:sym typeface="Helvetica Neue"/>
              </a:defRPr>
            </a:lvl1pPr>
            <a:lvl2pPr lvl="1" marR="0" rtl="0" algn="l">
              <a:lnSpc>
                <a:spcPct val="90000"/>
              </a:lnSpc>
              <a:spcBef>
                <a:spcPts val="375"/>
              </a:spcBef>
              <a:spcAft>
                <a:spcPts val="0"/>
              </a:spcAft>
              <a:buClr>
                <a:schemeClr val="lt1"/>
              </a:buClr>
              <a:buSzPts val="1600"/>
              <a:buFont typeface="Arial"/>
              <a:buNone/>
              <a:defRPr b="0" i="0" sz="1600" u="none" cap="none" strike="noStrike">
                <a:solidFill>
                  <a:schemeClr val="lt1"/>
                </a:solidFill>
                <a:latin typeface="Helvetica Neue"/>
                <a:ea typeface="Helvetica Neue"/>
                <a:cs typeface="Helvetica Neue"/>
                <a:sym typeface="Helvetica Neue"/>
              </a:defRPr>
            </a:lvl2pPr>
            <a:lvl3pPr lvl="2" marR="0" rtl="0" algn="l">
              <a:lnSpc>
                <a:spcPct val="90000"/>
              </a:lnSpc>
              <a:spcBef>
                <a:spcPts val="375"/>
              </a:spcBef>
              <a:spcAft>
                <a:spcPts val="0"/>
              </a:spcAft>
              <a:buClr>
                <a:schemeClr val="lt1"/>
              </a:buClr>
              <a:buSzPts val="1600"/>
              <a:buFont typeface="Arial"/>
              <a:buNone/>
              <a:defRPr b="0" i="0" sz="1600" u="none" cap="none" strike="noStrike">
                <a:solidFill>
                  <a:schemeClr val="lt1"/>
                </a:solidFill>
                <a:latin typeface="Helvetica Neue"/>
                <a:ea typeface="Helvetica Neue"/>
                <a:cs typeface="Helvetica Neue"/>
                <a:sym typeface="Helvetica Neue"/>
              </a:defRPr>
            </a:lvl3pPr>
            <a:lvl4pPr lvl="3" marR="0" rtl="0" algn="l">
              <a:lnSpc>
                <a:spcPct val="90000"/>
              </a:lnSpc>
              <a:spcBef>
                <a:spcPts val="375"/>
              </a:spcBef>
              <a:spcAft>
                <a:spcPts val="0"/>
              </a:spcAft>
              <a:buClr>
                <a:schemeClr val="lt1"/>
              </a:buClr>
              <a:buSzPts val="1600"/>
              <a:buFont typeface="Arial"/>
              <a:buNone/>
              <a:defRPr b="0" i="0" sz="1600" u="none" cap="none" strike="noStrike">
                <a:solidFill>
                  <a:schemeClr val="lt1"/>
                </a:solidFill>
                <a:latin typeface="Helvetica Neue"/>
                <a:ea typeface="Helvetica Neue"/>
                <a:cs typeface="Helvetica Neue"/>
                <a:sym typeface="Helvetica Neue"/>
              </a:defRPr>
            </a:lvl4pPr>
            <a:lvl5pPr lvl="4" marR="0" rtl="0" algn="l">
              <a:lnSpc>
                <a:spcPct val="90000"/>
              </a:lnSpc>
              <a:spcBef>
                <a:spcPts val="375"/>
              </a:spcBef>
              <a:spcAft>
                <a:spcPts val="0"/>
              </a:spcAft>
              <a:buClr>
                <a:schemeClr val="lt1"/>
              </a:buClr>
              <a:buSzPts val="1600"/>
              <a:buFont typeface="Arial"/>
              <a:buNone/>
              <a:defRPr b="0" i="0" sz="1600" u="none" cap="none" strike="noStrike">
                <a:solidFill>
                  <a:schemeClr val="lt1"/>
                </a:solidFill>
                <a:latin typeface="Helvetica Neue"/>
                <a:ea typeface="Helvetica Neue"/>
                <a:cs typeface="Helvetica Neue"/>
                <a:sym typeface="Helvetica Neue"/>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Helvetica Neue"/>
                <a:ea typeface="Helvetica Neue"/>
                <a:cs typeface="Helvetica Neue"/>
                <a:sym typeface="Helvetica Neue"/>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Helvetica Neue"/>
                <a:ea typeface="Helvetica Neue"/>
                <a:cs typeface="Helvetica Neue"/>
                <a:sym typeface="Helvetica Neue"/>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Helvetica Neue"/>
                <a:ea typeface="Helvetica Neue"/>
                <a:cs typeface="Helvetica Neue"/>
                <a:sym typeface="Helvetica Neue"/>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Helvetica Neue"/>
                <a:ea typeface="Helvetica Neue"/>
                <a:cs typeface="Helvetica Neue"/>
                <a:sym typeface="Helvetica Neue"/>
              </a:defRPr>
            </a:lvl9pPr>
          </a:lstStyle>
          <a:p/>
        </p:txBody>
      </p:sp>
      <p:sp>
        <p:nvSpPr>
          <p:cNvPr id="133" name="Google Shape;133;p14"/>
          <p:cNvSpPr/>
          <p:nvPr>
            <p:ph idx="4" type="pic"/>
          </p:nvPr>
        </p:nvSpPr>
        <p:spPr>
          <a:xfrm>
            <a:off x="6858000" y="0"/>
            <a:ext cx="2286000" cy="2576100"/>
          </a:xfrm>
          <a:prstGeom prst="rect">
            <a:avLst/>
          </a:prstGeom>
          <a:solidFill>
            <a:srgbClr val="D2DDE9"/>
          </a:solidFill>
          <a:ln>
            <a:noFill/>
          </a:ln>
        </p:spPr>
        <p:txBody>
          <a:bodyPr anchorCtr="1" anchor="t" bIns="0" lIns="0" spcFirstLastPara="1" rIns="0" wrap="square" tIns="0">
            <a:noAutofit/>
          </a:bodyPr>
          <a:lstStyle>
            <a:lvl1pPr lvl="0" marR="0" rtl="0" algn="ctr">
              <a:lnSpc>
                <a:spcPct val="90000"/>
              </a:lnSpc>
              <a:spcBef>
                <a:spcPts val="750"/>
              </a:spcBef>
              <a:spcAft>
                <a:spcPts val="0"/>
              </a:spcAft>
              <a:buClr>
                <a:srgbClr val="898989"/>
              </a:buClr>
              <a:buSzPts val="1600"/>
              <a:buFont typeface="Arial"/>
              <a:buNone/>
              <a:defRPr b="0" i="0" sz="1600" u="none" cap="none" strike="noStrike">
                <a:solidFill>
                  <a:srgbClr val="898989"/>
                </a:solidFill>
                <a:latin typeface="Helvetica Neue"/>
                <a:ea typeface="Helvetica Neue"/>
                <a:cs typeface="Helvetica Neue"/>
                <a:sym typeface="Helvetica Neue"/>
              </a:defRPr>
            </a:lvl1pPr>
            <a:lvl2pPr lvl="1" marR="0" rtl="0" algn="l">
              <a:lnSpc>
                <a:spcPct val="90000"/>
              </a:lnSpc>
              <a:spcBef>
                <a:spcPts val="375"/>
              </a:spcBef>
              <a:spcAft>
                <a:spcPts val="0"/>
              </a:spcAft>
              <a:buClr>
                <a:schemeClr val="lt1"/>
              </a:buClr>
              <a:buSzPts val="1600"/>
              <a:buFont typeface="Arial"/>
              <a:buNone/>
              <a:defRPr b="0" i="0" sz="1600" u="none" cap="none" strike="noStrike">
                <a:solidFill>
                  <a:schemeClr val="lt1"/>
                </a:solidFill>
                <a:latin typeface="Helvetica Neue"/>
                <a:ea typeface="Helvetica Neue"/>
                <a:cs typeface="Helvetica Neue"/>
                <a:sym typeface="Helvetica Neue"/>
              </a:defRPr>
            </a:lvl2pPr>
            <a:lvl3pPr lvl="2" marR="0" rtl="0" algn="l">
              <a:lnSpc>
                <a:spcPct val="90000"/>
              </a:lnSpc>
              <a:spcBef>
                <a:spcPts val="375"/>
              </a:spcBef>
              <a:spcAft>
                <a:spcPts val="0"/>
              </a:spcAft>
              <a:buClr>
                <a:schemeClr val="lt1"/>
              </a:buClr>
              <a:buSzPts val="1600"/>
              <a:buFont typeface="Arial"/>
              <a:buNone/>
              <a:defRPr b="0" i="0" sz="1600" u="none" cap="none" strike="noStrike">
                <a:solidFill>
                  <a:schemeClr val="lt1"/>
                </a:solidFill>
                <a:latin typeface="Helvetica Neue"/>
                <a:ea typeface="Helvetica Neue"/>
                <a:cs typeface="Helvetica Neue"/>
                <a:sym typeface="Helvetica Neue"/>
              </a:defRPr>
            </a:lvl3pPr>
            <a:lvl4pPr lvl="3" marR="0" rtl="0" algn="l">
              <a:lnSpc>
                <a:spcPct val="90000"/>
              </a:lnSpc>
              <a:spcBef>
                <a:spcPts val="375"/>
              </a:spcBef>
              <a:spcAft>
                <a:spcPts val="0"/>
              </a:spcAft>
              <a:buClr>
                <a:schemeClr val="lt1"/>
              </a:buClr>
              <a:buSzPts val="1600"/>
              <a:buFont typeface="Arial"/>
              <a:buNone/>
              <a:defRPr b="0" i="0" sz="1600" u="none" cap="none" strike="noStrike">
                <a:solidFill>
                  <a:schemeClr val="lt1"/>
                </a:solidFill>
                <a:latin typeface="Helvetica Neue"/>
                <a:ea typeface="Helvetica Neue"/>
                <a:cs typeface="Helvetica Neue"/>
                <a:sym typeface="Helvetica Neue"/>
              </a:defRPr>
            </a:lvl4pPr>
            <a:lvl5pPr lvl="4" marR="0" rtl="0" algn="l">
              <a:lnSpc>
                <a:spcPct val="90000"/>
              </a:lnSpc>
              <a:spcBef>
                <a:spcPts val="375"/>
              </a:spcBef>
              <a:spcAft>
                <a:spcPts val="0"/>
              </a:spcAft>
              <a:buClr>
                <a:schemeClr val="lt1"/>
              </a:buClr>
              <a:buSzPts val="1600"/>
              <a:buFont typeface="Arial"/>
              <a:buNone/>
              <a:defRPr b="0" i="0" sz="1600" u="none" cap="none" strike="noStrike">
                <a:solidFill>
                  <a:schemeClr val="lt1"/>
                </a:solidFill>
                <a:latin typeface="Helvetica Neue"/>
                <a:ea typeface="Helvetica Neue"/>
                <a:cs typeface="Helvetica Neue"/>
                <a:sym typeface="Helvetica Neue"/>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Helvetica Neue"/>
                <a:ea typeface="Helvetica Neue"/>
                <a:cs typeface="Helvetica Neue"/>
                <a:sym typeface="Helvetica Neue"/>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Helvetica Neue"/>
                <a:ea typeface="Helvetica Neue"/>
                <a:cs typeface="Helvetica Neue"/>
                <a:sym typeface="Helvetica Neue"/>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Helvetica Neue"/>
                <a:ea typeface="Helvetica Neue"/>
                <a:cs typeface="Helvetica Neue"/>
                <a:sym typeface="Helvetica Neue"/>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Helvetica Neue"/>
                <a:ea typeface="Helvetica Neue"/>
                <a:cs typeface="Helvetica Neue"/>
                <a:sym typeface="Helvetica Neue"/>
              </a:defRPr>
            </a:lvl9pPr>
          </a:lstStyle>
          <a:p/>
        </p:txBody>
      </p:sp>
      <p:sp>
        <p:nvSpPr>
          <p:cNvPr id="134" name="Google Shape;134;p14"/>
          <p:cNvSpPr/>
          <p:nvPr>
            <p:ph idx="5" type="pic"/>
          </p:nvPr>
        </p:nvSpPr>
        <p:spPr>
          <a:xfrm>
            <a:off x="6858000" y="2567284"/>
            <a:ext cx="2286000" cy="2576100"/>
          </a:xfrm>
          <a:prstGeom prst="rect">
            <a:avLst/>
          </a:prstGeom>
          <a:solidFill>
            <a:srgbClr val="D2DDE9"/>
          </a:solidFill>
          <a:ln>
            <a:noFill/>
          </a:ln>
        </p:spPr>
        <p:txBody>
          <a:bodyPr anchorCtr="1" anchor="t" bIns="0" lIns="0" spcFirstLastPara="1" rIns="0" wrap="square" tIns="0">
            <a:noAutofit/>
          </a:bodyPr>
          <a:lstStyle>
            <a:lvl1pPr lvl="0" marR="0" rtl="0" algn="ctr">
              <a:lnSpc>
                <a:spcPct val="90000"/>
              </a:lnSpc>
              <a:spcBef>
                <a:spcPts val="750"/>
              </a:spcBef>
              <a:spcAft>
                <a:spcPts val="0"/>
              </a:spcAft>
              <a:buClr>
                <a:srgbClr val="898989"/>
              </a:buClr>
              <a:buSzPts val="1600"/>
              <a:buFont typeface="Arial"/>
              <a:buNone/>
              <a:defRPr b="0" i="0" sz="1600" u="none" cap="none" strike="noStrike">
                <a:solidFill>
                  <a:srgbClr val="898989"/>
                </a:solidFill>
                <a:latin typeface="Helvetica Neue"/>
                <a:ea typeface="Helvetica Neue"/>
                <a:cs typeface="Helvetica Neue"/>
                <a:sym typeface="Helvetica Neue"/>
              </a:defRPr>
            </a:lvl1pPr>
            <a:lvl2pPr lvl="1" marR="0" rtl="0" algn="l">
              <a:lnSpc>
                <a:spcPct val="90000"/>
              </a:lnSpc>
              <a:spcBef>
                <a:spcPts val="375"/>
              </a:spcBef>
              <a:spcAft>
                <a:spcPts val="0"/>
              </a:spcAft>
              <a:buClr>
                <a:schemeClr val="lt1"/>
              </a:buClr>
              <a:buSzPts val="1600"/>
              <a:buFont typeface="Arial"/>
              <a:buNone/>
              <a:defRPr b="0" i="0" sz="1600" u="none" cap="none" strike="noStrike">
                <a:solidFill>
                  <a:schemeClr val="lt1"/>
                </a:solidFill>
                <a:latin typeface="Helvetica Neue"/>
                <a:ea typeface="Helvetica Neue"/>
                <a:cs typeface="Helvetica Neue"/>
                <a:sym typeface="Helvetica Neue"/>
              </a:defRPr>
            </a:lvl2pPr>
            <a:lvl3pPr lvl="2" marR="0" rtl="0" algn="l">
              <a:lnSpc>
                <a:spcPct val="90000"/>
              </a:lnSpc>
              <a:spcBef>
                <a:spcPts val="375"/>
              </a:spcBef>
              <a:spcAft>
                <a:spcPts val="0"/>
              </a:spcAft>
              <a:buClr>
                <a:schemeClr val="lt1"/>
              </a:buClr>
              <a:buSzPts val="1600"/>
              <a:buFont typeface="Arial"/>
              <a:buNone/>
              <a:defRPr b="0" i="0" sz="1600" u="none" cap="none" strike="noStrike">
                <a:solidFill>
                  <a:schemeClr val="lt1"/>
                </a:solidFill>
                <a:latin typeface="Helvetica Neue"/>
                <a:ea typeface="Helvetica Neue"/>
                <a:cs typeface="Helvetica Neue"/>
                <a:sym typeface="Helvetica Neue"/>
              </a:defRPr>
            </a:lvl3pPr>
            <a:lvl4pPr lvl="3" marR="0" rtl="0" algn="l">
              <a:lnSpc>
                <a:spcPct val="90000"/>
              </a:lnSpc>
              <a:spcBef>
                <a:spcPts val="375"/>
              </a:spcBef>
              <a:spcAft>
                <a:spcPts val="0"/>
              </a:spcAft>
              <a:buClr>
                <a:schemeClr val="lt1"/>
              </a:buClr>
              <a:buSzPts val="1600"/>
              <a:buFont typeface="Arial"/>
              <a:buNone/>
              <a:defRPr b="0" i="0" sz="1600" u="none" cap="none" strike="noStrike">
                <a:solidFill>
                  <a:schemeClr val="lt1"/>
                </a:solidFill>
                <a:latin typeface="Helvetica Neue"/>
                <a:ea typeface="Helvetica Neue"/>
                <a:cs typeface="Helvetica Neue"/>
                <a:sym typeface="Helvetica Neue"/>
              </a:defRPr>
            </a:lvl4pPr>
            <a:lvl5pPr lvl="4" marR="0" rtl="0" algn="l">
              <a:lnSpc>
                <a:spcPct val="90000"/>
              </a:lnSpc>
              <a:spcBef>
                <a:spcPts val="375"/>
              </a:spcBef>
              <a:spcAft>
                <a:spcPts val="0"/>
              </a:spcAft>
              <a:buClr>
                <a:schemeClr val="lt1"/>
              </a:buClr>
              <a:buSzPts val="1600"/>
              <a:buFont typeface="Arial"/>
              <a:buNone/>
              <a:defRPr b="0" i="0" sz="1600" u="none" cap="none" strike="noStrike">
                <a:solidFill>
                  <a:schemeClr val="lt1"/>
                </a:solidFill>
                <a:latin typeface="Helvetica Neue"/>
                <a:ea typeface="Helvetica Neue"/>
                <a:cs typeface="Helvetica Neue"/>
                <a:sym typeface="Helvetica Neue"/>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Helvetica Neue"/>
                <a:ea typeface="Helvetica Neue"/>
                <a:cs typeface="Helvetica Neue"/>
                <a:sym typeface="Helvetica Neue"/>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Helvetica Neue"/>
                <a:ea typeface="Helvetica Neue"/>
                <a:cs typeface="Helvetica Neue"/>
                <a:sym typeface="Helvetica Neue"/>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Helvetica Neue"/>
                <a:ea typeface="Helvetica Neue"/>
                <a:cs typeface="Helvetica Neue"/>
                <a:sym typeface="Helvetica Neue"/>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Helvetica Neue"/>
                <a:ea typeface="Helvetica Neue"/>
                <a:cs typeface="Helvetica Neue"/>
                <a:sym typeface="Helvetica Neue"/>
              </a:defRPr>
            </a:lvl9pPr>
          </a:lstStyle>
          <a:p/>
        </p:txBody>
      </p:sp>
      <p:sp>
        <p:nvSpPr>
          <p:cNvPr id="135" name="Google Shape;135;p14"/>
          <p:cNvSpPr txBox="1"/>
          <p:nvPr>
            <p:ph type="title"/>
          </p:nvPr>
        </p:nvSpPr>
        <p:spPr>
          <a:xfrm>
            <a:off x="731520" y="1133664"/>
            <a:ext cx="3200400" cy="666000"/>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rgbClr val="FFD100"/>
              </a:buClr>
              <a:buSzPts val="2400"/>
              <a:buFont typeface="Helvetica Neue"/>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14"/>
          <p:cNvSpPr txBox="1"/>
          <p:nvPr>
            <p:ph idx="1" type="body"/>
          </p:nvPr>
        </p:nvSpPr>
        <p:spPr>
          <a:xfrm>
            <a:off x="731520" y="1919103"/>
            <a:ext cx="3200400" cy="1329600"/>
          </a:xfrm>
          <a:prstGeom prst="rect">
            <a:avLst/>
          </a:prstGeom>
          <a:noFill/>
          <a:ln>
            <a:noFill/>
          </a:ln>
        </p:spPr>
        <p:txBody>
          <a:bodyPr anchorCtr="0" anchor="t" bIns="0" lIns="457200" spcFirstLastPara="1" rIns="0" wrap="square" tIns="0">
            <a:spAutoFit/>
          </a:bodyPr>
          <a:lstStyle>
            <a:lvl1pPr indent="-228600" lvl="0" marL="457200" algn="l">
              <a:lnSpc>
                <a:spcPct val="90000"/>
              </a:lnSpc>
              <a:spcBef>
                <a:spcPts val="750"/>
              </a:spcBef>
              <a:spcAft>
                <a:spcPts val="0"/>
              </a:spcAft>
              <a:buClr>
                <a:schemeClr val="lt1"/>
              </a:buClr>
              <a:buSzPts val="1600"/>
              <a:buNone/>
              <a:defRPr/>
            </a:lvl1pPr>
            <a:lvl2pPr indent="-228600" lvl="1" marL="914400" algn="l">
              <a:lnSpc>
                <a:spcPct val="90000"/>
              </a:lnSpc>
              <a:spcBef>
                <a:spcPts val="375"/>
              </a:spcBef>
              <a:spcAft>
                <a:spcPts val="0"/>
              </a:spcAft>
              <a:buClr>
                <a:schemeClr val="lt1"/>
              </a:buClr>
              <a:buSzPts val="1800"/>
              <a:buNone/>
              <a:defRPr/>
            </a:lvl2pPr>
            <a:lvl3pPr indent="-228600" lvl="2" marL="1371600" algn="l">
              <a:lnSpc>
                <a:spcPct val="90000"/>
              </a:lnSpc>
              <a:spcBef>
                <a:spcPts val="375"/>
              </a:spcBef>
              <a:spcAft>
                <a:spcPts val="0"/>
              </a:spcAft>
              <a:buClr>
                <a:schemeClr val="lt1"/>
              </a:buClr>
              <a:buSzPts val="1800"/>
              <a:buNone/>
              <a:defRPr/>
            </a:lvl3pPr>
            <a:lvl4pPr indent="-228600" lvl="3" marL="1828800" algn="l">
              <a:lnSpc>
                <a:spcPct val="90000"/>
              </a:lnSpc>
              <a:spcBef>
                <a:spcPts val="375"/>
              </a:spcBef>
              <a:spcAft>
                <a:spcPts val="0"/>
              </a:spcAft>
              <a:buClr>
                <a:schemeClr val="lt1"/>
              </a:buClr>
              <a:buSzPts val="1800"/>
              <a:buNone/>
              <a:defRPr/>
            </a:lvl4pPr>
            <a:lvl5pPr indent="-228600" lvl="4" marL="2286000" algn="l">
              <a:lnSpc>
                <a:spcPct val="90000"/>
              </a:lnSpc>
              <a:spcBef>
                <a:spcPts val="375"/>
              </a:spcBef>
              <a:spcAft>
                <a:spcPts val="0"/>
              </a:spcAft>
              <a:buClr>
                <a:schemeClr val="lt1"/>
              </a:buClr>
              <a:buSzPts val="1800"/>
              <a:buNone/>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pic>
        <p:nvPicPr>
          <p:cNvPr id="137" name="Google Shape;137;p14"/>
          <p:cNvPicPr preferRelativeResize="0"/>
          <p:nvPr/>
        </p:nvPicPr>
        <p:blipFill rotWithShape="1">
          <a:blip r:embed="rId2">
            <a:alphaModFix/>
          </a:blip>
          <a:srcRect b="0" l="0" r="0" t="0"/>
          <a:stretch/>
        </p:blipFill>
        <p:spPr>
          <a:xfrm>
            <a:off x="731520" y="180897"/>
            <a:ext cx="422839" cy="136399"/>
          </a:xfrm>
          <a:prstGeom prst="rect">
            <a:avLst/>
          </a:prstGeom>
          <a:noFill/>
          <a:ln>
            <a:noFill/>
          </a:ln>
        </p:spPr>
      </p:pic>
      <p:sp>
        <p:nvSpPr>
          <p:cNvPr id="138" name="Google Shape;138;p14"/>
          <p:cNvSpPr txBox="1"/>
          <p:nvPr>
            <p:ph idx="12" type="sldNum"/>
          </p:nvPr>
        </p:nvSpPr>
        <p:spPr>
          <a:xfrm>
            <a:off x="8249285" y="4768847"/>
            <a:ext cx="548700" cy="123000"/>
          </a:xfrm>
          <a:prstGeom prst="rect">
            <a:avLst/>
          </a:prstGeom>
          <a:noFill/>
          <a:ln>
            <a:noFill/>
          </a:ln>
        </p:spPr>
        <p:txBody>
          <a:bodyPr anchorCtr="0" anchor="ctr" bIns="0" lIns="0" spcFirstLastPara="1" rIns="0" wrap="square" tIns="0">
            <a:spAutoFit/>
          </a:bodyPr>
          <a:lstStyle>
            <a:lvl1pPr indent="0" lvl="0" marL="0" marR="0" rtl="0" algn="r">
              <a:spcBef>
                <a:spcPts val="0"/>
              </a:spcBef>
              <a:buNone/>
              <a:defRPr b="0" i="0" sz="800" u="none" cap="none" strike="noStrike">
                <a:solidFill>
                  <a:srgbClr val="898989"/>
                </a:solidFill>
                <a:latin typeface="Helvetica Neue"/>
                <a:ea typeface="Helvetica Neue"/>
                <a:cs typeface="Helvetica Neue"/>
                <a:sym typeface="Helvetica Neue"/>
              </a:defRPr>
            </a:lvl1pPr>
            <a:lvl2pPr indent="0" lvl="1" marL="0" marR="0" rtl="0" algn="r">
              <a:spcBef>
                <a:spcPts val="0"/>
              </a:spcBef>
              <a:buNone/>
              <a:defRPr b="0" i="0" sz="800" u="none" cap="none" strike="noStrike">
                <a:solidFill>
                  <a:srgbClr val="898989"/>
                </a:solidFill>
                <a:latin typeface="Helvetica Neue"/>
                <a:ea typeface="Helvetica Neue"/>
                <a:cs typeface="Helvetica Neue"/>
                <a:sym typeface="Helvetica Neue"/>
              </a:defRPr>
            </a:lvl2pPr>
            <a:lvl3pPr indent="0" lvl="2" marL="0" marR="0" rtl="0" algn="r">
              <a:spcBef>
                <a:spcPts val="0"/>
              </a:spcBef>
              <a:buNone/>
              <a:defRPr b="0" i="0" sz="800" u="none" cap="none" strike="noStrike">
                <a:solidFill>
                  <a:srgbClr val="898989"/>
                </a:solidFill>
                <a:latin typeface="Helvetica Neue"/>
                <a:ea typeface="Helvetica Neue"/>
                <a:cs typeface="Helvetica Neue"/>
                <a:sym typeface="Helvetica Neue"/>
              </a:defRPr>
            </a:lvl3pPr>
            <a:lvl4pPr indent="0" lvl="3" marL="0" marR="0" rtl="0" algn="r">
              <a:spcBef>
                <a:spcPts val="0"/>
              </a:spcBef>
              <a:buNone/>
              <a:defRPr b="0" i="0" sz="800" u="none" cap="none" strike="noStrike">
                <a:solidFill>
                  <a:srgbClr val="898989"/>
                </a:solidFill>
                <a:latin typeface="Helvetica Neue"/>
                <a:ea typeface="Helvetica Neue"/>
                <a:cs typeface="Helvetica Neue"/>
                <a:sym typeface="Helvetica Neue"/>
              </a:defRPr>
            </a:lvl4pPr>
            <a:lvl5pPr indent="0" lvl="4" marL="0" marR="0" rtl="0" algn="r">
              <a:spcBef>
                <a:spcPts val="0"/>
              </a:spcBef>
              <a:buNone/>
              <a:defRPr b="0" i="0" sz="800" u="none" cap="none" strike="noStrike">
                <a:solidFill>
                  <a:srgbClr val="898989"/>
                </a:solidFill>
                <a:latin typeface="Helvetica Neue"/>
                <a:ea typeface="Helvetica Neue"/>
                <a:cs typeface="Helvetica Neue"/>
                <a:sym typeface="Helvetica Neue"/>
              </a:defRPr>
            </a:lvl5pPr>
            <a:lvl6pPr indent="0" lvl="5" marL="0" marR="0" rtl="0" algn="r">
              <a:spcBef>
                <a:spcPts val="0"/>
              </a:spcBef>
              <a:buNone/>
              <a:defRPr b="0" i="0" sz="800" u="none" cap="none" strike="noStrike">
                <a:solidFill>
                  <a:srgbClr val="898989"/>
                </a:solidFill>
                <a:latin typeface="Helvetica Neue"/>
                <a:ea typeface="Helvetica Neue"/>
                <a:cs typeface="Helvetica Neue"/>
                <a:sym typeface="Helvetica Neue"/>
              </a:defRPr>
            </a:lvl6pPr>
            <a:lvl7pPr indent="0" lvl="6" marL="0" marR="0" rtl="0" algn="r">
              <a:spcBef>
                <a:spcPts val="0"/>
              </a:spcBef>
              <a:buNone/>
              <a:defRPr b="0" i="0" sz="800" u="none" cap="none" strike="noStrike">
                <a:solidFill>
                  <a:srgbClr val="898989"/>
                </a:solidFill>
                <a:latin typeface="Helvetica Neue"/>
                <a:ea typeface="Helvetica Neue"/>
                <a:cs typeface="Helvetica Neue"/>
                <a:sym typeface="Helvetica Neue"/>
              </a:defRPr>
            </a:lvl7pPr>
            <a:lvl8pPr indent="0" lvl="7" marL="0" marR="0" rtl="0" algn="r">
              <a:spcBef>
                <a:spcPts val="0"/>
              </a:spcBef>
              <a:buNone/>
              <a:defRPr b="0" i="0" sz="800" u="none" cap="none" strike="noStrike">
                <a:solidFill>
                  <a:srgbClr val="898989"/>
                </a:solidFill>
                <a:latin typeface="Helvetica Neue"/>
                <a:ea typeface="Helvetica Neue"/>
                <a:cs typeface="Helvetica Neue"/>
                <a:sym typeface="Helvetica Neue"/>
              </a:defRPr>
            </a:lvl8pPr>
            <a:lvl9pPr indent="0" lvl="8" marL="0" marR="0" rtl="0" algn="r">
              <a:spcBef>
                <a:spcPts val="0"/>
              </a:spcBef>
              <a:buNone/>
              <a:defRPr b="0" i="0" sz="800" u="none" cap="none" strike="noStrike">
                <a:solidFill>
                  <a:srgbClr val="898989"/>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
        <p:nvSpPr>
          <p:cNvPr id="139" name="Google Shape;139;p14"/>
          <p:cNvSpPr txBox="1"/>
          <p:nvPr/>
        </p:nvSpPr>
        <p:spPr>
          <a:xfrm>
            <a:off x="731520" y="4764612"/>
            <a:ext cx="5212200" cy="123000"/>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FFFFFF"/>
              </a:buClr>
              <a:buSzPts val="800"/>
              <a:buFont typeface="Arial"/>
              <a:buNone/>
            </a:pPr>
            <a:r>
              <a:rPr b="0" i="0" lang="en" sz="800" u="none" cap="none" strike="noStrike">
                <a:solidFill>
                  <a:srgbClr val="FFFFFF"/>
                </a:solidFill>
                <a:latin typeface="Helvetica Neue"/>
                <a:ea typeface="Helvetica Neue"/>
                <a:cs typeface="Helvetica Neue"/>
                <a:sym typeface="Helvetica Neue"/>
              </a:rPr>
              <a:t>Presentation Title (edit in Slide Master)  I  </a:t>
            </a:r>
            <a:r>
              <a:rPr b="0" i="0" lang="en" sz="800" u="none" cap="none" strike="noStrike">
                <a:solidFill>
                  <a:schemeClr val="dk1"/>
                </a:solidFill>
                <a:latin typeface="Helvetica Neue"/>
                <a:ea typeface="Helvetica Neue"/>
                <a:cs typeface="Helvetica Neue"/>
                <a:sym typeface="Helvetica Neue"/>
              </a:rPr>
              <a:t>June 23, 2020</a:t>
            </a:r>
            <a:endParaRPr b="0" i="0" sz="800" u="none" cap="none" strike="noStrik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o, full screen">
  <p:cSld name="Video, full screen">
    <p:spTree>
      <p:nvGrpSpPr>
        <p:cNvPr id="140" name="Shape 140"/>
        <p:cNvGrpSpPr/>
        <p:nvPr/>
      </p:nvGrpSpPr>
      <p:grpSpPr>
        <a:xfrm>
          <a:off x="0" y="0"/>
          <a:ext cx="0" cy="0"/>
          <a:chOff x="0" y="0"/>
          <a:chExt cx="0" cy="0"/>
        </a:xfrm>
      </p:grpSpPr>
      <p:sp>
        <p:nvSpPr>
          <p:cNvPr id="141" name="Google Shape;141;p15"/>
          <p:cNvSpPr txBox="1"/>
          <p:nvPr>
            <p:ph idx="10" type="dt"/>
          </p:nvPr>
        </p:nvSpPr>
        <p:spPr>
          <a:xfrm>
            <a:off x="6011601" y="4768847"/>
            <a:ext cx="2011800" cy="123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350" u="none" cap="none" strike="noStrike">
                <a:solidFill>
                  <a:schemeClr val="dk1"/>
                </a:solidFill>
                <a:latin typeface="Helvetica Neue"/>
                <a:ea typeface="Helvetica Neue"/>
                <a:cs typeface="Helvetica Neue"/>
                <a:sym typeface="Helvetica Neue"/>
              </a:defRPr>
            </a:lvl1pPr>
            <a:lvl2pPr lvl="1" marR="0" rtl="0" algn="l">
              <a:spcBef>
                <a:spcPts val="0"/>
              </a:spcBef>
              <a:spcAft>
                <a:spcPts val="0"/>
              </a:spcAft>
              <a:buSzPts val="1400"/>
              <a:buNone/>
              <a:defRPr b="0" i="0" sz="135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0" i="0" sz="135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0" i="0" sz="135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0" i="0" sz="135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0" i="0" sz="135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0" i="0" sz="135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0" i="0" sz="135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0" i="0" sz="1350" u="none" cap="none" strike="noStrike">
                <a:solidFill>
                  <a:schemeClr val="dk1"/>
                </a:solidFill>
                <a:latin typeface="Helvetica Neue"/>
                <a:ea typeface="Helvetica Neue"/>
                <a:cs typeface="Helvetica Neue"/>
                <a:sym typeface="Helvetica Neue"/>
              </a:defRPr>
            </a:lvl9pPr>
          </a:lstStyle>
          <a:p/>
        </p:txBody>
      </p:sp>
      <p:sp>
        <p:nvSpPr>
          <p:cNvPr id="142" name="Google Shape;142;p15"/>
          <p:cNvSpPr/>
          <p:nvPr>
            <p:ph idx="2" type="media"/>
          </p:nvPr>
        </p:nvSpPr>
        <p:spPr>
          <a:xfrm>
            <a:off x="0" y="0"/>
            <a:ext cx="9144000" cy="5143500"/>
          </a:xfrm>
          <a:prstGeom prst="rect">
            <a:avLst/>
          </a:prstGeom>
          <a:solidFill>
            <a:srgbClr val="D2DDE9"/>
          </a:solidFill>
          <a:ln>
            <a:noFill/>
          </a:ln>
        </p:spPr>
        <p:txBody>
          <a:bodyPr anchorCtr="1" anchor="t" bIns="0" lIns="457200" spcFirstLastPara="1" rIns="0" wrap="square" tIns="0">
            <a:noAutofit/>
          </a:bodyPr>
          <a:lstStyle>
            <a:lvl1pPr lvl="0" marR="0" rtl="0" algn="l">
              <a:lnSpc>
                <a:spcPct val="90000"/>
              </a:lnSpc>
              <a:spcBef>
                <a:spcPts val="750"/>
              </a:spcBef>
              <a:spcAft>
                <a:spcPts val="0"/>
              </a:spcAft>
              <a:buClr>
                <a:srgbClr val="898989"/>
              </a:buClr>
              <a:buSzPts val="1600"/>
              <a:buFont typeface="Arial"/>
              <a:buNone/>
              <a:defRPr b="0" i="0" sz="1600" u="none" cap="none" strike="noStrike">
                <a:solidFill>
                  <a:srgbClr val="898989"/>
                </a:solidFill>
                <a:latin typeface="Helvetica Neue"/>
                <a:ea typeface="Helvetica Neue"/>
                <a:cs typeface="Helvetica Neue"/>
                <a:sym typeface="Helvetica Neue"/>
              </a:defRPr>
            </a:lvl1pPr>
            <a:lvl2pPr lvl="1" marR="0" rtl="0" algn="l">
              <a:lnSpc>
                <a:spcPct val="90000"/>
              </a:lnSpc>
              <a:spcBef>
                <a:spcPts val="375"/>
              </a:spcBef>
              <a:spcAft>
                <a:spcPts val="0"/>
              </a:spcAft>
              <a:buClr>
                <a:schemeClr val="lt1"/>
              </a:buClr>
              <a:buSzPts val="1600"/>
              <a:buFont typeface="Arial"/>
              <a:buNone/>
              <a:defRPr b="0" i="0" sz="1600" u="none" cap="none" strike="noStrike">
                <a:solidFill>
                  <a:schemeClr val="lt1"/>
                </a:solidFill>
                <a:latin typeface="Helvetica Neue"/>
                <a:ea typeface="Helvetica Neue"/>
                <a:cs typeface="Helvetica Neue"/>
                <a:sym typeface="Helvetica Neue"/>
              </a:defRPr>
            </a:lvl2pPr>
            <a:lvl3pPr lvl="2" marR="0" rtl="0" algn="l">
              <a:lnSpc>
                <a:spcPct val="90000"/>
              </a:lnSpc>
              <a:spcBef>
                <a:spcPts val="375"/>
              </a:spcBef>
              <a:spcAft>
                <a:spcPts val="0"/>
              </a:spcAft>
              <a:buClr>
                <a:schemeClr val="lt1"/>
              </a:buClr>
              <a:buSzPts val="1600"/>
              <a:buFont typeface="Arial"/>
              <a:buNone/>
              <a:defRPr b="0" i="0" sz="1600" u="none" cap="none" strike="noStrike">
                <a:solidFill>
                  <a:schemeClr val="lt1"/>
                </a:solidFill>
                <a:latin typeface="Helvetica Neue"/>
                <a:ea typeface="Helvetica Neue"/>
                <a:cs typeface="Helvetica Neue"/>
                <a:sym typeface="Helvetica Neue"/>
              </a:defRPr>
            </a:lvl3pPr>
            <a:lvl4pPr lvl="3" marR="0" rtl="0" algn="l">
              <a:lnSpc>
                <a:spcPct val="90000"/>
              </a:lnSpc>
              <a:spcBef>
                <a:spcPts val="375"/>
              </a:spcBef>
              <a:spcAft>
                <a:spcPts val="0"/>
              </a:spcAft>
              <a:buClr>
                <a:schemeClr val="lt1"/>
              </a:buClr>
              <a:buSzPts val="1600"/>
              <a:buFont typeface="Arial"/>
              <a:buNone/>
              <a:defRPr b="0" i="0" sz="1600" u="none" cap="none" strike="noStrike">
                <a:solidFill>
                  <a:schemeClr val="lt1"/>
                </a:solidFill>
                <a:latin typeface="Helvetica Neue"/>
                <a:ea typeface="Helvetica Neue"/>
                <a:cs typeface="Helvetica Neue"/>
                <a:sym typeface="Helvetica Neue"/>
              </a:defRPr>
            </a:lvl4pPr>
            <a:lvl5pPr lvl="4" marR="0" rtl="0" algn="l">
              <a:lnSpc>
                <a:spcPct val="90000"/>
              </a:lnSpc>
              <a:spcBef>
                <a:spcPts val="375"/>
              </a:spcBef>
              <a:spcAft>
                <a:spcPts val="0"/>
              </a:spcAft>
              <a:buClr>
                <a:schemeClr val="lt1"/>
              </a:buClr>
              <a:buSzPts val="1600"/>
              <a:buFont typeface="Arial"/>
              <a:buNone/>
              <a:defRPr b="0" i="0" sz="1600" u="none" cap="none" strike="noStrike">
                <a:solidFill>
                  <a:schemeClr val="lt1"/>
                </a:solidFill>
                <a:latin typeface="Helvetica Neue"/>
                <a:ea typeface="Helvetica Neue"/>
                <a:cs typeface="Helvetica Neue"/>
                <a:sym typeface="Helvetica Neue"/>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Helvetica Neue"/>
                <a:ea typeface="Helvetica Neue"/>
                <a:cs typeface="Helvetica Neue"/>
                <a:sym typeface="Helvetica Neue"/>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Helvetica Neue"/>
                <a:ea typeface="Helvetica Neue"/>
                <a:cs typeface="Helvetica Neue"/>
                <a:sym typeface="Helvetica Neue"/>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Helvetica Neue"/>
                <a:ea typeface="Helvetica Neue"/>
                <a:cs typeface="Helvetica Neue"/>
                <a:sym typeface="Helvetica Neue"/>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Helvetica Neue"/>
                <a:ea typeface="Helvetica Neue"/>
                <a:cs typeface="Helvetica Neue"/>
                <a:sym typeface="Helvetica Neue"/>
              </a:defRPr>
            </a:lvl9pPr>
          </a:lstStyle>
          <a:p/>
        </p:txBody>
      </p:sp>
      <p:sp>
        <p:nvSpPr>
          <p:cNvPr id="143" name="Google Shape;143;p15"/>
          <p:cNvSpPr txBox="1"/>
          <p:nvPr>
            <p:ph idx="12" type="sldNum"/>
          </p:nvPr>
        </p:nvSpPr>
        <p:spPr>
          <a:xfrm>
            <a:off x="8249285" y="4768847"/>
            <a:ext cx="548700" cy="123000"/>
          </a:xfrm>
          <a:prstGeom prst="rect">
            <a:avLst/>
          </a:prstGeom>
          <a:noFill/>
          <a:ln>
            <a:noFill/>
          </a:ln>
        </p:spPr>
        <p:txBody>
          <a:bodyPr anchorCtr="0" anchor="ctr" bIns="0" lIns="0" spcFirstLastPara="1" rIns="0" wrap="square" tIns="0">
            <a:spAutoFit/>
          </a:bodyPr>
          <a:lstStyle>
            <a:lvl1pPr indent="0" lvl="0" marL="0" marR="0" rtl="0" algn="r">
              <a:spcBef>
                <a:spcPts val="0"/>
              </a:spcBef>
              <a:buNone/>
              <a:defRPr b="0" i="0" sz="800" u="none" cap="none" strike="noStrike">
                <a:solidFill>
                  <a:srgbClr val="898989"/>
                </a:solidFill>
                <a:latin typeface="Helvetica Neue"/>
                <a:ea typeface="Helvetica Neue"/>
                <a:cs typeface="Helvetica Neue"/>
                <a:sym typeface="Helvetica Neue"/>
              </a:defRPr>
            </a:lvl1pPr>
            <a:lvl2pPr indent="0" lvl="1" marL="0" marR="0" rtl="0" algn="r">
              <a:spcBef>
                <a:spcPts val="0"/>
              </a:spcBef>
              <a:buNone/>
              <a:defRPr b="0" i="0" sz="800" u="none" cap="none" strike="noStrike">
                <a:solidFill>
                  <a:srgbClr val="898989"/>
                </a:solidFill>
                <a:latin typeface="Helvetica Neue"/>
                <a:ea typeface="Helvetica Neue"/>
                <a:cs typeface="Helvetica Neue"/>
                <a:sym typeface="Helvetica Neue"/>
              </a:defRPr>
            </a:lvl2pPr>
            <a:lvl3pPr indent="0" lvl="2" marL="0" marR="0" rtl="0" algn="r">
              <a:spcBef>
                <a:spcPts val="0"/>
              </a:spcBef>
              <a:buNone/>
              <a:defRPr b="0" i="0" sz="800" u="none" cap="none" strike="noStrike">
                <a:solidFill>
                  <a:srgbClr val="898989"/>
                </a:solidFill>
                <a:latin typeface="Helvetica Neue"/>
                <a:ea typeface="Helvetica Neue"/>
                <a:cs typeface="Helvetica Neue"/>
                <a:sym typeface="Helvetica Neue"/>
              </a:defRPr>
            </a:lvl3pPr>
            <a:lvl4pPr indent="0" lvl="3" marL="0" marR="0" rtl="0" algn="r">
              <a:spcBef>
                <a:spcPts val="0"/>
              </a:spcBef>
              <a:buNone/>
              <a:defRPr b="0" i="0" sz="800" u="none" cap="none" strike="noStrike">
                <a:solidFill>
                  <a:srgbClr val="898989"/>
                </a:solidFill>
                <a:latin typeface="Helvetica Neue"/>
                <a:ea typeface="Helvetica Neue"/>
                <a:cs typeface="Helvetica Neue"/>
                <a:sym typeface="Helvetica Neue"/>
              </a:defRPr>
            </a:lvl4pPr>
            <a:lvl5pPr indent="0" lvl="4" marL="0" marR="0" rtl="0" algn="r">
              <a:spcBef>
                <a:spcPts val="0"/>
              </a:spcBef>
              <a:buNone/>
              <a:defRPr b="0" i="0" sz="800" u="none" cap="none" strike="noStrike">
                <a:solidFill>
                  <a:srgbClr val="898989"/>
                </a:solidFill>
                <a:latin typeface="Helvetica Neue"/>
                <a:ea typeface="Helvetica Neue"/>
                <a:cs typeface="Helvetica Neue"/>
                <a:sym typeface="Helvetica Neue"/>
              </a:defRPr>
            </a:lvl5pPr>
            <a:lvl6pPr indent="0" lvl="5" marL="0" marR="0" rtl="0" algn="r">
              <a:spcBef>
                <a:spcPts val="0"/>
              </a:spcBef>
              <a:buNone/>
              <a:defRPr b="0" i="0" sz="800" u="none" cap="none" strike="noStrike">
                <a:solidFill>
                  <a:srgbClr val="898989"/>
                </a:solidFill>
                <a:latin typeface="Helvetica Neue"/>
                <a:ea typeface="Helvetica Neue"/>
                <a:cs typeface="Helvetica Neue"/>
                <a:sym typeface="Helvetica Neue"/>
              </a:defRPr>
            </a:lvl6pPr>
            <a:lvl7pPr indent="0" lvl="6" marL="0" marR="0" rtl="0" algn="r">
              <a:spcBef>
                <a:spcPts val="0"/>
              </a:spcBef>
              <a:buNone/>
              <a:defRPr b="0" i="0" sz="800" u="none" cap="none" strike="noStrike">
                <a:solidFill>
                  <a:srgbClr val="898989"/>
                </a:solidFill>
                <a:latin typeface="Helvetica Neue"/>
                <a:ea typeface="Helvetica Neue"/>
                <a:cs typeface="Helvetica Neue"/>
                <a:sym typeface="Helvetica Neue"/>
              </a:defRPr>
            </a:lvl7pPr>
            <a:lvl8pPr indent="0" lvl="7" marL="0" marR="0" rtl="0" algn="r">
              <a:spcBef>
                <a:spcPts val="0"/>
              </a:spcBef>
              <a:buNone/>
              <a:defRPr b="0" i="0" sz="800" u="none" cap="none" strike="noStrike">
                <a:solidFill>
                  <a:srgbClr val="898989"/>
                </a:solidFill>
                <a:latin typeface="Helvetica Neue"/>
                <a:ea typeface="Helvetica Neue"/>
                <a:cs typeface="Helvetica Neue"/>
                <a:sym typeface="Helvetica Neue"/>
              </a:defRPr>
            </a:lvl8pPr>
            <a:lvl9pPr indent="0" lvl="8" marL="0" marR="0" rtl="0" algn="r">
              <a:spcBef>
                <a:spcPts val="0"/>
              </a:spcBef>
              <a:buNone/>
              <a:defRPr b="0" i="0" sz="800" u="none" cap="none" strike="noStrike">
                <a:solidFill>
                  <a:srgbClr val="898989"/>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p:cSld name="Statement">
    <p:spTree>
      <p:nvGrpSpPr>
        <p:cNvPr id="144" name="Shape 144"/>
        <p:cNvGrpSpPr/>
        <p:nvPr/>
      </p:nvGrpSpPr>
      <p:grpSpPr>
        <a:xfrm>
          <a:off x="0" y="0"/>
          <a:ext cx="0" cy="0"/>
          <a:chOff x="0" y="0"/>
          <a:chExt cx="0" cy="0"/>
        </a:xfrm>
      </p:grpSpPr>
      <p:sp>
        <p:nvSpPr>
          <p:cNvPr id="145" name="Google Shape;145;p16"/>
          <p:cNvSpPr txBox="1"/>
          <p:nvPr>
            <p:ph type="ctrTitle"/>
          </p:nvPr>
        </p:nvSpPr>
        <p:spPr>
          <a:xfrm>
            <a:off x="1828800" y="1827113"/>
            <a:ext cx="5486400" cy="1461600"/>
          </a:xfrm>
          <a:prstGeom prst="rect">
            <a:avLst/>
          </a:prstGeom>
          <a:noFill/>
          <a:ln>
            <a:noFill/>
          </a:ln>
        </p:spPr>
        <p:txBody>
          <a:bodyPr anchorCtr="1" anchor="ctr" bIns="0" lIns="0" spcFirstLastPara="1" rIns="0" wrap="square" tIns="0">
            <a:spAutoFit/>
          </a:bodyPr>
          <a:lstStyle>
            <a:lvl1pPr lvl="0" algn="ctr">
              <a:lnSpc>
                <a:spcPct val="90000"/>
              </a:lnSpc>
              <a:spcBef>
                <a:spcPts val="0"/>
              </a:spcBef>
              <a:spcAft>
                <a:spcPts val="0"/>
              </a:spcAft>
              <a:buClr>
                <a:schemeClr val="lt1"/>
              </a:buClr>
              <a:buSzPts val="3200"/>
              <a:buFont typeface="Helvetica Neue"/>
              <a:buNone/>
              <a:defRPr b="0" i="0" sz="3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46" name="Google Shape;146;p16"/>
          <p:cNvPicPr preferRelativeResize="0"/>
          <p:nvPr/>
        </p:nvPicPr>
        <p:blipFill rotWithShape="1">
          <a:blip r:embed="rId2">
            <a:alphaModFix/>
          </a:blip>
          <a:srcRect b="0" l="0" r="0" t="0"/>
          <a:stretch/>
        </p:blipFill>
        <p:spPr>
          <a:xfrm>
            <a:off x="731520" y="180897"/>
            <a:ext cx="422839" cy="136399"/>
          </a:xfrm>
          <a:prstGeom prst="rect">
            <a:avLst/>
          </a:prstGeom>
          <a:noFill/>
          <a:ln>
            <a:noFill/>
          </a:ln>
        </p:spPr>
      </p:pic>
      <p:sp>
        <p:nvSpPr>
          <p:cNvPr id="147" name="Google Shape;147;p16"/>
          <p:cNvSpPr txBox="1"/>
          <p:nvPr/>
        </p:nvSpPr>
        <p:spPr>
          <a:xfrm>
            <a:off x="6243665" y="214452"/>
            <a:ext cx="2554200" cy="123000"/>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 sz="800" u="none" cap="none" strike="noStrike">
                <a:solidFill>
                  <a:srgbClr val="FFFFFF"/>
                </a:solidFill>
                <a:latin typeface="Helvetica Neue"/>
                <a:ea typeface="Helvetica Neue"/>
                <a:cs typeface="Helvetica Neue"/>
                <a:sym typeface="Helvetica Neue"/>
              </a:rPr>
              <a:t>Department Name (edit in Slide Master)</a:t>
            </a:r>
            <a:endParaRPr/>
          </a:p>
        </p:txBody>
      </p:sp>
      <p:sp>
        <p:nvSpPr>
          <p:cNvPr id="148" name="Google Shape;148;p16"/>
          <p:cNvSpPr txBox="1"/>
          <p:nvPr>
            <p:ph idx="12" type="sldNum"/>
          </p:nvPr>
        </p:nvSpPr>
        <p:spPr>
          <a:xfrm>
            <a:off x="8249285" y="4768847"/>
            <a:ext cx="548700" cy="123000"/>
          </a:xfrm>
          <a:prstGeom prst="rect">
            <a:avLst/>
          </a:prstGeom>
          <a:noFill/>
          <a:ln>
            <a:noFill/>
          </a:ln>
        </p:spPr>
        <p:txBody>
          <a:bodyPr anchorCtr="0" anchor="ctr" bIns="0" lIns="0" spcFirstLastPara="1" rIns="0" wrap="square" tIns="0">
            <a:spAutoFit/>
          </a:bodyPr>
          <a:lstStyle>
            <a:lvl1pPr indent="0" lvl="0" marL="0" marR="0" rtl="0" algn="r">
              <a:spcBef>
                <a:spcPts val="0"/>
              </a:spcBef>
              <a:buNone/>
              <a:defRPr b="0" i="0" sz="800" u="none" cap="none" strike="noStrike">
                <a:solidFill>
                  <a:srgbClr val="003557"/>
                </a:solidFill>
                <a:latin typeface="Helvetica Neue"/>
                <a:ea typeface="Helvetica Neue"/>
                <a:cs typeface="Helvetica Neue"/>
                <a:sym typeface="Helvetica Neue"/>
              </a:defRPr>
            </a:lvl1pPr>
            <a:lvl2pPr indent="0" lvl="1" marL="0" marR="0" rtl="0" algn="r">
              <a:spcBef>
                <a:spcPts val="0"/>
              </a:spcBef>
              <a:buNone/>
              <a:defRPr b="0" i="0" sz="800" u="none" cap="none" strike="noStrike">
                <a:solidFill>
                  <a:srgbClr val="003557"/>
                </a:solidFill>
                <a:latin typeface="Helvetica Neue"/>
                <a:ea typeface="Helvetica Neue"/>
                <a:cs typeface="Helvetica Neue"/>
                <a:sym typeface="Helvetica Neue"/>
              </a:defRPr>
            </a:lvl2pPr>
            <a:lvl3pPr indent="0" lvl="2" marL="0" marR="0" rtl="0" algn="r">
              <a:spcBef>
                <a:spcPts val="0"/>
              </a:spcBef>
              <a:buNone/>
              <a:defRPr b="0" i="0" sz="800" u="none" cap="none" strike="noStrike">
                <a:solidFill>
                  <a:srgbClr val="003557"/>
                </a:solidFill>
                <a:latin typeface="Helvetica Neue"/>
                <a:ea typeface="Helvetica Neue"/>
                <a:cs typeface="Helvetica Neue"/>
                <a:sym typeface="Helvetica Neue"/>
              </a:defRPr>
            </a:lvl3pPr>
            <a:lvl4pPr indent="0" lvl="3" marL="0" marR="0" rtl="0" algn="r">
              <a:spcBef>
                <a:spcPts val="0"/>
              </a:spcBef>
              <a:buNone/>
              <a:defRPr b="0" i="0" sz="800" u="none" cap="none" strike="noStrike">
                <a:solidFill>
                  <a:srgbClr val="003557"/>
                </a:solidFill>
                <a:latin typeface="Helvetica Neue"/>
                <a:ea typeface="Helvetica Neue"/>
                <a:cs typeface="Helvetica Neue"/>
                <a:sym typeface="Helvetica Neue"/>
              </a:defRPr>
            </a:lvl4pPr>
            <a:lvl5pPr indent="0" lvl="4" marL="0" marR="0" rtl="0" algn="r">
              <a:spcBef>
                <a:spcPts val="0"/>
              </a:spcBef>
              <a:buNone/>
              <a:defRPr b="0" i="0" sz="800" u="none" cap="none" strike="noStrike">
                <a:solidFill>
                  <a:srgbClr val="003557"/>
                </a:solidFill>
                <a:latin typeface="Helvetica Neue"/>
                <a:ea typeface="Helvetica Neue"/>
                <a:cs typeface="Helvetica Neue"/>
                <a:sym typeface="Helvetica Neue"/>
              </a:defRPr>
            </a:lvl5pPr>
            <a:lvl6pPr indent="0" lvl="5" marL="0" marR="0" rtl="0" algn="r">
              <a:spcBef>
                <a:spcPts val="0"/>
              </a:spcBef>
              <a:buNone/>
              <a:defRPr b="0" i="0" sz="800" u="none" cap="none" strike="noStrike">
                <a:solidFill>
                  <a:srgbClr val="003557"/>
                </a:solidFill>
                <a:latin typeface="Helvetica Neue"/>
                <a:ea typeface="Helvetica Neue"/>
                <a:cs typeface="Helvetica Neue"/>
                <a:sym typeface="Helvetica Neue"/>
              </a:defRPr>
            </a:lvl6pPr>
            <a:lvl7pPr indent="0" lvl="6" marL="0" marR="0" rtl="0" algn="r">
              <a:spcBef>
                <a:spcPts val="0"/>
              </a:spcBef>
              <a:buNone/>
              <a:defRPr b="0" i="0" sz="800" u="none" cap="none" strike="noStrike">
                <a:solidFill>
                  <a:srgbClr val="003557"/>
                </a:solidFill>
                <a:latin typeface="Helvetica Neue"/>
                <a:ea typeface="Helvetica Neue"/>
                <a:cs typeface="Helvetica Neue"/>
                <a:sym typeface="Helvetica Neue"/>
              </a:defRPr>
            </a:lvl7pPr>
            <a:lvl8pPr indent="0" lvl="7" marL="0" marR="0" rtl="0" algn="r">
              <a:spcBef>
                <a:spcPts val="0"/>
              </a:spcBef>
              <a:buNone/>
              <a:defRPr b="0" i="0" sz="800" u="none" cap="none" strike="noStrike">
                <a:solidFill>
                  <a:srgbClr val="003557"/>
                </a:solidFill>
                <a:latin typeface="Helvetica Neue"/>
                <a:ea typeface="Helvetica Neue"/>
                <a:cs typeface="Helvetica Neue"/>
                <a:sym typeface="Helvetica Neue"/>
              </a:defRPr>
            </a:lvl8pPr>
            <a:lvl9pPr indent="0" lvl="8" marL="0" marR="0" rtl="0" algn="r">
              <a:spcBef>
                <a:spcPts val="0"/>
              </a:spcBef>
              <a:buNone/>
              <a:defRPr b="0" i="0" sz="800" u="none" cap="none" strike="noStrike">
                <a:solidFill>
                  <a:srgbClr val="003557"/>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
        <p:nvSpPr>
          <p:cNvPr id="149" name="Google Shape;149;p16"/>
          <p:cNvSpPr txBox="1"/>
          <p:nvPr/>
        </p:nvSpPr>
        <p:spPr>
          <a:xfrm>
            <a:off x="731520" y="4764612"/>
            <a:ext cx="5212200" cy="123000"/>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FFFFFF"/>
              </a:buClr>
              <a:buSzPts val="800"/>
              <a:buFont typeface="Arial"/>
              <a:buNone/>
            </a:pPr>
            <a:r>
              <a:rPr b="0" i="0" lang="en" sz="800" u="none" cap="none" strike="noStrike">
                <a:solidFill>
                  <a:srgbClr val="FFFFFF"/>
                </a:solidFill>
                <a:latin typeface="Helvetica Neue"/>
                <a:ea typeface="Helvetica Neue"/>
                <a:cs typeface="Helvetica Neue"/>
                <a:sym typeface="Helvetica Neue"/>
              </a:rPr>
              <a:t>Presentation Title (edit in Slide Master)  I  </a:t>
            </a:r>
            <a:r>
              <a:rPr b="0" i="0" lang="en" sz="800" u="none" cap="none" strike="noStrike">
                <a:solidFill>
                  <a:schemeClr val="dk1"/>
                </a:solidFill>
                <a:latin typeface="Helvetica Neue"/>
                <a:ea typeface="Helvetica Neue"/>
                <a:cs typeface="Helvetica Neue"/>
                <a:sym typeface="Helvetica Neue"/>
              </a:rPr>
              <a:t>June 23, 2020</a:t>
            </a:r>
            <a:endParaRPr b="0" i="0" sz="800" u="none" cap="none" strike="noStrik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0" name="Shape 150"/>
        <p:cNvGrpSpPr/>
        <p:nvPr/>
      </p:nvGrpSpPr>
      <p:grpSpPr>
        <a:xfrm>
          <a:off x="0" y="0"/>
          <a:ext cx="0" cy="0"/>
          <a:chOff x="0" y="0"/>
          <a:chExt cx="0" cy="0"/>
        </a:xfrm>
      </p:grpSpPr>
      <p:sp>
        <p:nvSpPr>
          <p:cNvPr id="151" name="Google Shape;151;p17"/>
          <p:cNvSpPr txBox="1"/>
          <p:nvPr>
            <p:ph type="ctrTitle"/>
          </p:nvPr>
        </p:nvSpPr>
        <p:spPr>
          <a:xfrm>
            <a:off x="311708" y="744575"/>
            <a:ext cx="8520600" cy="2052600"/>
          </a:xfrm>
          <a:prstGeom prst="rect">
            <a:avLst/>
          </a:prstGeom>
        </p:spPr>
        <p:txBody>
          <a:bodyPr anchorCtr="0" anchor="b" bIns="0" lIns="0" spcFirstLastPara="1" rIns="0" wrap="square" tIns="0">
            <a:sp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52" name="Google Shape;152;p17"/>
          <p:cNvSpPr txBox="1"/>
          <p:nvPr>
            <p:ph idx="1" type="subTitle"/>
          </p:nvPr>
        </p:nvSpPr>
        <p:spPr>
          <a:xfrm>
            <a:off x="311700" y="2834125"/>
            <a:ext cx="8520600" cy="792600"/>
          </a:xfrm>
          <a:prstGeom prst="rect">
            <a:avLst/>
          </a:prstGeom>
        </p:spPr>
        <p:txBody>
          <a:bodyPr anchorCtr="0" anchor="t" bIns="0" lIns="457200" spcFirstLastPara="1" rIns="0" wrap="square" tIns="0">
            <a:spAutoFit/>
          </a:bodyPr>
          <a:lstStyle>
            <a:lvl1pPr lvl="0" rtl="0" algn="ctr">
              <a:lnSpc>
                <a:spcPct val="100000"/>
              </a:lnSpc>
              <a:spcBef>
                <a:spcPts val="750"/>
              </a:spcBef>
              <a:spcAft>
                <a:spcPts val="0"/>
              </a:spcAft>
              <a:buSzPts val="2800"/>
              <a:buNone/>
              <a:defRPr sz="2800"/>
            </a:lvl1pPr>
            <a:lvl2pPr lvl="1" rtl="0" algn="ctr">
              <a:lnSpc>
                <a:spcPct val="100000"/>
              </a:lnSpc>
              <a:spcBef>
                <a:spcPts val="375"/>
              </a:spcBef>
              <a:spcAft>
                <a:spcPts val="0"/>
              </a:spcAft>
              <a:buSzPts val="2800"/>
              <a:buNone/>
              <a:defRPr sz="2800"/>
            </a:lvl2pPr>
            <a:lvl3pPr lvl="2" rtl="0" algn="ctr">
              <a:lnSpc>
                <a:spcPct val="100000"/>
              </a:lnSpc>
              <a:spcBef>
                <a:spcPts val="375"/>
              </a:spcBef>
              <a:spcAft>
                <a:spcPts val="0"/>
              </a:spcAft>
              <a:buSzPts val="2800"/>
              <a:buNone/>
              <a:defRPr sz="2800"/>
            </a:lvl3pPr>
            <a:lvl4pPr lvl="3" rtl="0" algn="ctr">
              <a:lnSpc>
                <a:spcPct val="100000"/>
              </a:lnSpc>
              <a:spcBef>
                <a:spcPts val="375"/>
              </a:spcBef>
              <a:spcAft>
                <a:spcPts val="0"/>
              </a:spcAft>
              <a:buSzPts val="2800"/>
              <a:buNone/>
              <a:defRPr sz="2800"/>
            </a:lvl4pPr>
            <a:lvl5pPr lvl="4" rtl="0" algn="ctr">
              <a:lnSpc>
                <a:spcPct val="100000"/>
              </a:lnSpc>
              <a:spcBef>
                <a:spcPts val="375"/>
              </a:spcBef>
              <a:spcAft>
                <a:spcPts val="0"/>
              </a:spcAft>
              <a:buSzPts val="2800"/>
              <a:buNone/>
              <a:defRPr sz="2800"/>
            </a:lvl5pPr>
            <a:lvl6pPr lvl="5" rtl="0" algn="ctr">
              <a:lnSpc>
                <a:spcPct val="100000"/>
              </a:lnSpc>
              <a:spcBef>
                <a:spcPts val="375"/>
              </a:spcBef>
              <a:spcAft>
                <a:spcPts val="0"/>
              </a:spcAft>
              <a:buSzPts val="2800"/>
              <a:buNone/>
              <a:defRPr sz="2800"/>
            </a:lvl6pPr>
            <a:lvl7pPr lvl="6" rtl="0" algn="ctr">
              <a:lnSpc>
                <a:spcPct val="100000"/>
              </a:lnSpc>
              <a:spcBef>
                <a:spcPts val="375"/>
              </a:spcBef>
              <a:spcAft>
                <a:spcPts val="0"/>
              </a:spcAft>
              <a:buSzPts val="2800"/>
              <a:buNone/>
              <a:defRPr sz="2800"/>
            </a:lvl7pPr>
            <a:lvl8pPr lvl="7" rtl="0" algn="ctr">
              <a:lnSpc>
                <a:spcPct val="100000"/>
              </a:lnSpc>
              <a:spcBef>
                <a:spcPts val="375"/>
              </a:spcBef>
              <a:spcAft>
                <a:spcPts val="0"/>
              </a:spcAft>
              <a:buSzPts val="2800"/>
              <a:buNone/>
              <a:defRPr sz="2800"/>
            </a:lvl8pPr>
            <a:lvl9pPr lvl="8" rtl="0" algn="ctr">
              <a:lnSpc>
                <a:spcPct val="100000"/>
              </a:lnSpc>
              <a:spcBef>
                <a:spcPts val="375"/>
              </a:spcBef>
              <a:spcAft>
                <a:spcPts val="0"/>
              </a:spcAft>
              <a:buSzPts val="2800"/>
              <a:buNone/>
              <a:defRPr sz="2800"/>
            </a:lvl9pPr>
          </a:lstStyle>
          <a:p/>
        </p:txBody>
      </p:sp>
      <p:sp>
        <p:nvSpPr>
          <p:cNvPr id="153" name="Google Shape;153;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4" name="Shape 154"/>
        <p:cNvGrpSpPr/>
        <p:nvPr/>
      </p:nvGrpSpPr>
      <p:grpSpPr>
        <a:xfrm>
          <a:off x="0" y="0"/>
          <a:ext cx="0" cy="0"/>
          <a:chOff x="0" y="0"/>
          <a:chExt cx="0" cy="0"/>
        </a:xfrm>
      </p:grpSpPr>
      <p:sp>
        <p:nvSpPr>
          <p:cNvPr id="155" name="Google Shape;155;p18"/>
          <p:cNvSpPr txBox="1"/>
          <p:nvPr>
            <p:ph type="title"/>
          </p:nvPr>
        </p:nvSpPr>
        <p:spPr>
          <a:xfrm>
            <a:off x="311700" y="445025"/>
            <a:ext cx="8520600" cy="572700"/>
          </a:xfrm>
          <a:prstGeom prst="rect">
            <a:avLst/>
          </a:prstGeom>
        </p:spPr>
        <p:txBody>
          <a:bodyPr anchorCtr="0" anchor="b" bIns="0" lIns="0" spcFirstLastPara="1" rIns="0" wrap="square" tIns="0">
            <a:spAutoFit/>
          </a:bodyPr>
          <a:lstStyle>
            <a:lvl1pPr lvl="0" rtl="0">
              <a:spcBef>
                <a:spcPts val="0"/>
              </a:spcBef>
              <a:spcAft>
                <a:spcPts val="0"/>
              </a:spcAft>
              <a:buSzPts val="2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6" name="Google Shape;156;p18"/>
          <p:cNvSpPr txBox="1"/>
          <p:nvPr>
            <p:ph idx="1" type="body"/>
          </p:nvPr>
        </p:nvSpPr>
        <p:spPr>
          <a:xfrm>
            <a:off x="311700" y="1152475"/>
            <a:ext cx="8520600" cy="3416400"/>
          </a:xfrm>
          <a:prstGeom prst="rect">
            <a:avLst/>
          </a:prstGeom>
        </p:spPr>
        <p:txBody>
          <a:bodyPr anchorCtr="0" anchor="t" bIns="0" lIns="457200" spcFirstLastPara="1" rIns="0" wrap="square" tIns="0">
            <a:spAutoFit/>
          </a:bodyPr>
          <a:lstStyle>
            <a:lvl1pPr indent="-228600" lvl="0" marL="457200" rtl="0">
              <a:spcBef>
                <a:spcPts val="750"/>
              </a:spcBef>
              <a:spcAft>
                <a:spcPts val="0"/>
              </a:spcAft>
              <a:buSzPts val="1600"/>
              <a:buNone/>
              <a:defRPr/>
            </a:lvl1pPr>
            <a:lvl2pPr indent="-228600" lvl="1" marL="914400" rtl="0">
              <a:spcBef>
                <a:spcPts val="375"/>
              </a:spcBef>
              <a:spcAft>
                <a:spcPts val="0"/>
              </a:spcAft>
              <a:buSzPts val="1600"/>
              <a:buNone/>
              <a:defRPr/>
            </a:lvl2pPr>
            <a:lvl3pPr indent="-228600" lvl="2" marL="1371600" rtl="0">
              <a:spcBef>
                <a:spcPts val="375"/>
              </a:spcBef>
              <a:spcAft>
                <a:spcPts val="0"/>
              </a:spcAft>
              <a:buSzPts val="1600"/>
              <a:buNone/>
              <a:defRPr/>
            </a:lvl3pPr>
            <a:lvl4pPr indent="-228600" lvl="3" marL="1828800" rtl="0">
              <a:spcBef>
                <a:spcPts val="375"/>
              </a:spcBef>
              <a:spcAft>
                <a:spcPts val="0"/>
              </a:spcAft>
              <a:buSzPts val="1600"/>
              <a:buNone/>
              <a:defRPr/>
            </a:lvl4pPr>
            <a:lvl5pPr indent="-228600" lvl="4" marL="2286000" rtl="0">
              <a:spcBef>
                <a:spcPts val="375"/>
              </a:spcBef>
              <a:spcAft>
                <a:spcPts val="0"/>
              </a:spcAft>
              <a:buSzPts val="1600"/>
              <a:buNone/>
              <a:defRPr/>
            </a:lvl5pPr>
            <a:lvl6pPr indent="-314325" lvl="5" marL="2743200" rtl="0">
              <a:spcBef>
                <a:spcPts val="375"/>
              </a:spcBef>
              <a:spcAft>
                <a:spcPts val="0"/>
              </a:spcAft>
              <a:buSzPts val="1350"/>
              <a:buChar char="•"/>
              <a:defRPr/>
            </a:lvl6pPr>
            <a:lvl7pPr indent="-314325" lvl="6" marL="3200400" rtl="0">
              <a:spcBef>
                <a:spcPts val="375"/>
              </a:spcBef>
              <a:spcAft>
                <a:spcPts val="0"/>
              </a:spcAft>
              <a:buSzPts val="1350"/>
              <a:buChar char="•"/>
              <a:defRPr/>
            </a:lvl7pPr>
            <a:lvl8pPr indent="-314325" lvl="7" marL="3657600" rtl="0">
              <a:spcBef>
                <a:spcPts val="375"/>
              </a:spcBef>
              <a:spcAft>
                <a:spcPts val="0"/>
              </a:spcAft>
              <a:buSzPts val="1350"/>
              <a:buChar char="•"/>
              <a:defRPr/>
            </a:lvl8pPr>
            <a:lvl9pPr indent="-314325" lvl="8" marL="4114800" rtl="0">
              <a:spcBef>
                <a:spcPts val="375"/>
              </a:spcBef>
              <a:spcAft>
                <a:spcPts val="0"/>
              </a:spcAft>
              <a:buSzPts val="1350"/>
              <a:buChar char="•"/>
              <a:defRPr/>
            </a:lvl9pPr>
          </a:lstStyle>
          <a:p/>
        </p:txBody>
      </p:sp>
      <p:sp>
        <p:nvSpPr>
          <p:cNvPr id="157" name="Google Shape;15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w/table">
  <p:cSld name="Header w/table">
    <p:spTree>
      <p:nvGrpSpPr>
        <p:cNvPr id="32" name="Shape 32"/>
        <p:cNvGrpSpPr/>
        <p:nvPr/>
      </p:nvGrpSpPr>
      <p:grpSpPr>
        <a:xfrm>
          <a:off x="0" y="0"/>
          <a:ext cx="0" cy="0"/>
          <a:chOff x="0" y="0"/>
          <a:chExt cx="0" cy="0"/>
        </a:xfrm>
      </p:grpSpPr>
      <p:sp>
        <p:nvSpPr>
          <p:cNvPr id="33" name="Google Shape;33;p3"/>
          <p:cNvSpPr txBox="1"/>
          <p:nvPr>
            <p:ph type="title"/>
          </p:nvPr>
        </p:nvSpPr>
        <p:spPr>
          <a:xfrm>
            <a:off x="731520" y="1461690"/>
            <a:ext cx="7315200" cy="333900"/>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rgbClr val="FFD100"/>
              </a:buClr>
              <a:buSzPts val="2400"/>
              <a:buFont typeface="Helvetica Neue"/>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3"/>
          <p:cNvSpPr/>
          <p:nvPr/>
        </p:nvSpPr>
        <p:spPr>
          <a:xfrm>
            <a:off x="759999" y="1770288"/>
            <a:ext cx="3657600" cy="2415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Helvetica Neue"/>
              <a:ea typeface="Helvetica Neue"/>
              <a:cs typeface="Helvetica Neue"/>
              <a:sym typeface="Helvetica Neue"/>
            </a:endParaRPr>
          </a:p>
        </p:txBody>
      </p:sp>
      <p:sp>
        <p:nvSpPr>
          <p:cNvPr id="35" name="Google Shape;35;p3"/>
          <p:cNvSpPr/>
          <p:nvPr/>
        </p:nvSpPr>
        <p:spPr>
          <a:xfrm>
            <a:off x="759999" y="1770288"/>
            <a:ext cx="3657600" cy="2415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Helvetica Neue"/>
              <a:ea typeface="Helvetica Neue"/>
              <a:cs typeface="Helvetica Neue"/>
              <a:sym typeface="Helvetica Neue"/>
            </a:endParaRPr>
          </a:p>
        </p:txBody>
      </p:sp>
      <p:sp>
        <p:nvSpPr>
          <p:cNvPr id="36" name="Google Shape;36;p3"/>
          <p:cNvSpPr/>
          <p:nvPr/>
        </p:nvSpPr>
        <p:spPr>
          <a:xfrm>
            <a:off x="759999" y="1770288"/>
            <a:ext cx="3657600" cy="2415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Helvetica Neue"/>
              <a:ea typeface="Helvetica Neue"/>
              <a:cs typeface="Helvetica Neue"/>
              <a:sym typeface="Helvetica Neue"/>
            </a:endParaRPr>
          </a:p>
        </p:txBody>
      </p:sp>
      <p:sp>
        <p:nvSpPr>
          <p:cNvPr id="37" name="Google Shape;37;p3"/>
          <p:cNvSpPr/>
          <p:nvPr/>
        </p:nvSpPr>
        <p:spPr>
          <a:xfrm>
            <a:off x="759999" y="1770288"/>
            <a:ext cx="3657600" cy="2415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Helvetica Neue"/>
              <a:ea typeface="Helvetica Neue"/>
              <a:cs typeface="Helvetica Neue"/>
              <a:sym typeface="Helvetica Neue"/>
            </a:endParaRPr>
          </a:p>
        </p:txBody>
      </p:sp>
      <p:sp>
        <p:nvSpPr>
          <p:cNvPr id="38" name="Google Shape;38;p3"/>
          <p:cNvSpPr/>
          <p:nvPr/>
        </p:nvSpPr>
        <p:spPr>
          <a:xfrm>
            <a:off x="759999" y="1770288"/>
            <a:ext cx="3657600" cy="2415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Helvetica Neue"/>
              <a:ea typeface="Helvetica Neue"/>
              <a:cs typeface="Helvetica Neue"/>
              <a:sym typeface="Helvetica Neue"/>
            </a:endParaRPr>
          </a:p>
        </p:txBody>
      </p:sp>
      <p:sp>
        <p:nvSpPr>
          <p:cNvPr id="39" name="Google Shape;39;p3"/>
          <p:cNvSpPr/>
          <p:nvPr/>
        </p:nvSpPr>
        <p:spPr>
          <a:xfrm>
            <a:off x="759999" y="1770288"/>
            <a:ext cx="3657600" cy="2415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Helvetica Neue"/>
              <a:ea typeface="Helvetica Neue"/>
              <a:cs typeface="Helvetica Neue"/>
              <a:sym typeface="Helvetica Neue"/>
            </a:endParaRPr>
          </a:p>
        </p:txBody>
      </p:sp>
      <p:sp>
        <p:nvSpPr>
          <p:cNvPr id="40" name="Google Shape;40;p3"/>
          <p:cNvSpPr txBox="1"/>
          <p:nvPr>
            <p:ph idx="1" type="body"/>
          </p:nvPr>
        </p:nvSpPr>
        <p:spPr>
          <a:xfrm>
            <a:off x="759998" y="521130"/>
            <a:ext cx="6727200" cy="3075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750"/>
              </a:spcBef>
              <a:spcAft>
                <a:spcPts val="0"/>
              </a:spcAft>
              <a:buClr>
                <a:srgbClr val="FFFF00"/>
              </a:buClr>
              <a:buSzPts val="1000"/>
              <a:buNone/>
              <a:defRPr b="0" sz="1000">
                <a:solidFill>
                  <a:srgbClr val="FFFF00"/>
                </a:solidFill>
              </a:defRPr>
            </a:lvl1pPr>
            <a:lvl2pPr indent="-228600" lvl="1" marL="914400" algn="l">
              <a:lnSpc>
                <a:spcPct val="90000"/>
              </a:lnSpc>
              <a:spcBef>
                <a:spcPts val="375"/>
              </a:spcBef>
              <a:spcAft>
                <a:spcPts val="0"/>
              </a:spcAft>
              <a:buClr>
                <a:srgbClr val="FF0000"/>
              </a:buClr>
              <a:buSzPts val="1600"/>
              <a:buNone/>
              <a:defRPr>
                <a:solidFill>
                  <a:srgbClr val="FF0000"/>
                </a:solidFill>
              </a:defRPr>
            </a:lvl2pPr>
            <a:lvl3pPr indent="-228600" lvl="2" marL="1371600" algn="l">
              <a:lnSpc>
                <a:spcPct val="90000"/>
              </a:lnSpc>
              <a:spcBef>
                <a:spcPts val="375"/>
              </a:spcBef>
              <a:spcAft>
                <a:spcPts val="0"/>
              </a:spcAft>
              <a:buClr>
                <a:srgbClr val="FF0000"/>
              </a:buClr>
              <a:buSzPts val="1600"/>
              <a:buNone/>
              <a:defRPr>
                <a:solidFill>
                  <a:srgbClr val="FF0000"/>
                </a:solidFill>
              </a:defRPr>
            </a:lvl3pPr>
            <a:lvl4pPr indent="-228600" lvl="3" marL="1828800" algn="l">
              <a:lnSpc>
                <a:spcPct val="90000"/>
              </a:lnSpc>
              <a:spcBef>
                <a:spcPts val="375"/>
              </a:spcBef>
              <a:spcAft>
                <a:spcPts val="0"/>
              </a:spcAft>
              <a:buClr>
                <a:srgbClr val="FF0000"/>
              </a:buClr>
              <a:buSzPts val="1600"/>
              <a:buNone/>
              <a:defRPr>
                <a:solidFill>
                  <a:srgbClr val="FF0000"/>
                </a:solidFill>
              </a:defRPr>
            </a:lvl4pPr>
            <a:lvl5pPr indent="-228600" lvl="4" marL="2286000" algn="l">
              <a:lnSpc>
                <a:spcPct val="90000"/>
              </a:lnSpc>
              <a:spcBef>
                <a:spcPts val="375"/>
              </a:spcBef>
              <a:spcAft>
                <a:spcPts val="0"/>
              </a:spcAft>
              <a:buClr>
                <a:srgbClr val="FF0000"/>
              </a:buClr>
              <a:buSzPts val="1600"/>
              <a:buNone/>
              <a:defRPr>
                <a:solidFill>
                  <a:srgbClr val="FF0000"/>
                </a:solidFill>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1" name="Google Shape;41;p3"/>
          <p:cNvSpPr/>
          <p:nvPr/>
        </p:nvSpPr>
        <p:spPr>
          <a:xfrm>
            <a:off x="759999" y="1770288"/>
            <a:ext cx="3657600" cy="2415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Helvetica Neue"/>
              <a:ea typeface="Helvetica Neue"/>
              <a:cs typeface="Helvetica Neue"/>
              <a:sym typeface="Helvetica Neue"/>
            </a:endParaRPr>
          </a:p>
        </p:txBody>
      </p:sp>
      <p:sp>
        <p:nvSpPr>
          <p:cNvPr id="42" name="Google Shape;42;p3"/>
          <p:cNvSpPr/>
          <p:nvPr/>
        </p:nvSpPr>
        <p:spPr>
          <a:xfrm>
            <a:off x="759999" y="1770288"/>
            <a:ext cx="3657600" cy="2415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Helvetica Neue"/>
              <a:ea typeface="Helvetica Neue"/>
              <a:cs typeface="Helvetica Neue"/>
              <a:sym typeface="Helvetica Neue"/>
            </a:endParaRPr>
          </a:p>
        </p:txBody>
      </p:sp>
      <p:sp>
        <p:nvSpPr>
          <p:cNvPr id="43" name="Google Shape;43;p3"/>
          <p:cNvSpPr/>
          <p:nvPr/>
        </p:nvSpPr>
        <p:spPr>
          <a:xfrm>
            <a:off x="759999" y="1770288"/>
            <a:ext cx="3657600" cy="2415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Helvetica Neue"/>
              <a:ea typeface="Helvetica Neue"/>
              <a:cs typeface="Helvetica Neue"/>
              <a:sym typeface="Helvetica Neue"/>
            </a:endParaRPr>
          </a:p>
        </p:txBody>
      </p:sp>
      <p:pic>
        <p:nvPicPr>
          <p:cNvPr id="44" name="Google Shape;44;p3"/>
          <p:cNvPicPr preferRelativeResize="0"/>
          <p:nvPr/>
        </p:nvPicPr>
        <p:blipFill rotWithShape="1">
          <a:blip r:embed="rId2">
            <a:alphaModFix/>
          </a:blip>
          <a:srcRect b="0" l="0" r="0" t="0"/>
          <a:stretch/>
        </p:blipFill>
        <p:spPr>
          <a:xfrm>
            <a:off x="731520" y="180897"/>
            <a:ext cx="422839" cy="136399"/>
          </a:xfrm>
          <a:prstGeom prst="rect">
            <a:avLst/>
          </a:prstGeom>
          <a:noFill/>
          <a:ln>
            <a:noFill/>
          </a:ln>
        </p:spPr>
      </p:pic>
      <p:sp>
        <p:nvSpPr>
          <p:cNvPr id="45" name="Google Shape;45;p3"/>
          <p:cNvSpPr txBox="1"/>
          <p:nvPr/>
        </p:nvSpPr>
        <p:spPr>
          <a:xfrm>
            <a:off x="6243665" y="214452"/>
            <a:ext cx="2554200" cy="123000"/>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 sz="800" u="none" cap="none" strike="noStrike">
                <a:solidFill>
                  <a:srgbClr val="FFFFFF"/>
                </a:solidFill>
                <a:latin typeface="Helvetica Neue"/>
                <a:ea typeface="Helvetica Neue"/>
                <a:cs typeface="Helvetica Neue"/>
                <a:sym typeface="Helvetica Neue"/>
              </a:rPr>
              <a:t>Department Name (edit in Slide Master)</a:t>
            </a:r>
            <a:endParaRPr/>
          </a:p>
        </p:txBody>
      </p:sp>
      <p:sp>
        <p:nvSpPr>
          <p:cNvPr id="46" name="Google Shape;46;p3"/>
          <p:cNvSpPr txBox="1"/>
          <p:nvPr>
            <p:ph idx="12" type="sldNum"/>
          </p:nvPr>
        </p:nvSpPr>
        <p:spPr>
          <a:xfrm>
            <a:off x="8249285" y="4768847"/>
            <a:ext cx="548700" cy="123000"/>
          </a:xfrm>
          <a:prstGeom prst="rect">
            <a:avLst/>
          </a:prstGeom>
          <a:noFill/>
          <a:ln>
            <a:noFill/>
          </a:ln>
        </p:spPr>
        <p:txBody>
          <a:bodyPr anchorCtr="0" anchor="ctr" bIns="0" lIns="0" spcFirstLastPara="1" rIns="0" wrap="square" tIns="0">
            <a:spAutoFit/>
          </a:bodyPr>
          <a:lstStyle>
            <a:lvl1pPr indent="0" lvl="0" marL="0" marR="0" rtl="0" algn="r">
              <a:spcBef>
                <a:spcPts val="0"/>
              </a:spcBef>
              <a:buNone/>
              <a:defRPr b="0" i="0" sz="800" u="none" cap="none" strike="noStrike">
                <a:solidFill>
                  <a:srgbClr val="003557"/>
                </a:solidFill>
                <a:latin typeface="Helvetica Neue"/>
                <a:ea typeface="Helvetica Neue"/>
                <a:cs typeface="Helvetica Neue"/>
                <a:sym typeface="Helvetica Neue"/>
              </a:defRPr>
            </a:lvl1pPr>
            <a:lvl2pPr indent="0" lvl="1" marL="0" marR="0" rtl="0" algn="r">
              <a:spcBef>
                <a:spcPts val="0"/>
              </a:spcBef>
              <a:buNone/>
              <a:defRPr b="0" i="0" sz="800" u="none" cap="none" strike="noStrike">
                <a:solidFill>
                  <a:srgbClr val="003557"/>
                </a:solidFill>
                <a:latin typeface="Helvetica Neue"/>
                <a:ea typeface="Helvetica Neue"/>
                <a:cs typeface="Helvetica Neue"/>
                <a:sym typeface="Helvetica Neue"/>
              </a:defRPr>
            </a:lvl2pPr>
            <a:lvl3pPr indent="0" lvl="2" marL="0" marR="0" rtl="0" algn="r">
              <a:spcBef>
                <a:spcPts val="0"/>
              </a:spcBef>
              <a:buNone/>
              <a:defRPr b="0" i="0" sz="800" u="none" cap="none" strike="noStrike">
                <a:solidFill>
                  <a:srgbClr val="003557"/>
                </a:solidFill>
                <a:latin typeface="Helvetica Neue"/>
                <a:ea typeface="Helvetica Neue"/>
                <a:cs typeface="Helvetica Neue"/>
                <a:sym typeface="Helvetica Neue"/>
              </a:defRPr>
            </a:lvl3pPr>
            <a:lvl4pPr indent="0" lvl="3" marL="0" marR="0" rtl="0" algn="r">
              <a:spcBef>
                <a:spcPts val="0"/>
              </a:spcBef>
              <a:buNone/>
              <a:defRPr b="0" i="0" sz="800" u="none" cap="none" strike="noStrike">
                <a:solidFill>
                  <a:srgbClr val="003557"/>
                </a:solidFill>
                <a:latin typeface="Helvetica Neue"/>
                <a:ea typeface="Helvetica Neue"/>
                <a:cs typeface="Helvetica Neue"/>
                <a:sym typeface="Helvetica Neue"/>
              </a:defRPr>
            </a:lvl4pPr>
            <a:lvl5pPr indent="0" lvl="4" marL="0" marR="0" rtl="0" algn="r">
              <a:spcBef>
                <a:spcPts val="0"/>
              </a:spcBef>
              <a:buNone/>
              <a:defRPr b="0" i="0" sz="800" u="none" cap="none" strike="noStrike">
                <a:solidFill>
                  <a:srgbClr val="003557"/>
                </a:solidFill>
                <a:latin typeface="Helvetica Neue"/>
                <a:ea typeface="Helvetica Neue"/>
                <a:cs typeface="Helvetica Neue"/>
                <a:sym typeface="Helvetica Neue"/>
              </a:defRPr>
            </a:lvl5pPr>
            <a:lvl6pPr indent="0" lvl="5" marL="0" marR="0" rtl="0" algn="r">
              <a:spcBef>
                <a:spcPts val="0"/>
              </a:spcBef>
              <a:buNone/>
              <a:defRPr b="0" i="0" sz="800" u="none" cap="none" strike="noStrike">
                <a:solidFill>
                  <a:srgbClr val="003557"/>
                </a:solidFill>
                <a:latin typeface="Helvetica Neue"/>
                <a:ea typeface="Helvetica Neue"/>
                <a:cs typeface="Helvetica Neue"/>
                <a:sym typeface="Helvetica Neue"/>
              </a:defRPr>
            </a:lvl6pPr>
            <a:lvl7pPr indent="0" lvl="6" marL="0" marR="0" rtl="0" algn="r">
              <a:spcBef>
                <a:spcPts val="0"/>
              </a:spcBef>
              <a:buNone/>
              <a:defRPr b="0" i="0" sz="800" u="none" cap="none" strike="noStrike">
                <a:solidFill>
                  <a:srgbClr val="003557"/>
                </a:solidFill>
                <a:latin typeface="Helvetica Neue"/>
                <a:ea typeface="Helvetica Neue"/>
                <a:cs typeface="Helvetica Neue"/>
                <a:sym typeface="Helvetica Neue"/>
              </a:defRPr>
            </a:lvl7pPr>
            <a:lvl8pPr indent="0" lvl="7" marL="0" marR="0" rtl="0" algn="r">
              <a:spcBef>
                <a:spcPts val="0"/>
              </a:spcBef>
              <a:buNone/>
              <a:defRPr b="0" i="0" sz="800" u="none" cap="none" strike="noStrike">
                <a:solidFill>
                  <a:srgbClr val="003557"/>
                </a:solidFill>
                <a:latin typeface="Helvetica Neue"/>
                <a:ea typeface="Helvetica Neue"/>
                <a:cs typeface="Helvetica Neue"/>
                <a:sym typeface="Helvetica Neue"/>
              </a:defRPr>
            </a:lvl8pPr>
            <a:lvl9pPr indent="0" lvl="8" marL="0" marR="0" rtl="0" algn="r">
              <a:spcBef>
                <a:spcPts val="0"/>
              </a:spcBef>
              <a:buNone/>
              <a:defRPr b="0" i="0" sz="800" u="none" cap="none" strike="noStrike">
                <a:solidFill>
                  <a:srgbClr val="003557"/>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
        <p:nvSpPr>
          <p:cNvPr id="47" name="Google Shape;47;p3"/>
          <p:cNvSpPr txBox="1"/>
          <p:nvPr/>
        </p:nvSpPr>
        <p:spPr>
          <a:xfrm>
            <a:off x="731520" y="4764612"/>
            <a:ext cx="5212200" cy="123000"/>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FFFFFF"/>
              </a:buClr>
              <a:buSzPts val="800"/>
              <a:buFont typeface="Arial"/>
              <a:buNone/>
            </a:pPr>
            <a:r>
              <a:rPr b="0" i="0" lang="en" sz="800" u="none" cap="none" strike="noStrike">
                <a:solidFill>
                  <a:srgbClr val="FFFFFF"/>
                </a:solidFill>
                <a:latin typeface="Helvetica Neue"/>
                <a:ea typeface="Helvetica Neue"/>
                <a:cs typeface="Helvetica Neue"/>
                <a:sym typeface="Helvetica Neue"/>
              </a:rPr>
              <a:t>Presentation Title (edit in Slide Master)  I  </a:t>
            </a:r>
            <a:r>
              <a:rPr b="0" i="0" lang="en" sz="800" u="none" cap="none" strike="noStrike">
                <a:solidFill>
                  <a:schemeClr val="dk1"/>
                </a:solidFill>
                <a:latin typeface="Helvetica Neue"/>
                <a:ea typeface="Helvetica Neue"/>
                <a:cs typeface="Helvetica Neue"/>
                <a:sym typeface="Helvetica Neue"/>
              </a:rPr>
              <a:t>June 23, 2020</a:t>
            </a:r>
            <a:endParaRPr b="0" i="0" sz="800" u="none" cap="none" strike="noStrik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w/chart">
  <p:cSld name="Header w/chart">
    <p:spTree>
      <p:nvGrpSpPr>
        <p:cNvPr id="48" name="Shape 48"/>
        <p:cNvGrpSpPr/>
        <p:nvPr/>
      </p:nvGrpSpPr>
      <p:grpSpPr>
        <a:xfrm>
          <a:off x="0" y="0"/>
          <a:ext cx="0" cy="0"/>
          <a:chOff x="0" y="0"/>
          <a:chExt cx="0" cy="0"/>
        </a:xfrm>
      </p:grpSpPr>
      <p:sp>
        <p:nvSpPr>
          <p:cNvPr id="49" name="Google Shape;49;p4"/>
          <p:cNvSpPr txBox="1"/>
          <p:nvPr>
            <p:ph type="title"/>
          </p:nvPr>
        </p:nvSpPr>
        <p:spPr>
          <a:xfrm>
            <a:off x="731520" y="1461690"/>
            <a:ext cx="7315200" cy="333900"/>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rgbClr val="FFD100"/>
              </a:buClr>
              <a:buSzPts val="2400"/>
              <a:buFont typeface="Helvetica Neue"/>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4"/>
          <p:cNvSpPr txBox="1"/>
          <p:nvPr>
            <p:ph idx="1" type="body"/>
          </p:nvPr>
        </p:nvSpPr>
        <p:spPr>
          <a:xfrm>
            <a:off x="759999" y="521130"/>
            <a:ext cx="6829500" cy="3075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750"/>
              </a:spcBef>
              <a:spcAft>
                <a:spcPts val="0"/>
              </a:spcAft>
              <a:buClr>
                <a:srgbClr val="FFFF00"/>
              </a:buClr>
              <a:buSzPts val="1000"/>
              <a:buNone/>
              <a:defRPr b="0" sz="1000">
                <a:solidFill>
                  <a:srgbClr val="FFFF00"/>
                </a:solidFill>
              </a:defRPr>
            </a:lvl1pPr>
            <a:lvl2pPr indent="-228600" lvl="1" marL="914400" algn="l">
              <a:lnSpc>
                <a:spcPct val="90000"/>
              </a:lnSpc>
              <a:spcBef>
                <a:spcPts val="375"/>
              </a:spcBef>
              <a:spcAft>
                <a:spcPts val="0"/>
              </a:spcAft>
              <a:buClr>
                <a:srgbClr val="FF0000"/>
              </a:buClr>
              <a:buSzPts val="1600"/>
              <a:buNone/>
              <a:defRPr>
                <a:solidFill>
                  <a:srgbClr val="FF0000"/>
                </a:solidFill>
              </a:defRPr>
            </a:lvl2pPr>
            <a:lvl3pPr indent="-228600" lvl="2" marL="1371600" algn="l">
              <a:lnSpc>
                <a:spcPct val="90000"/>
              </a:lnSpc>
              <a:spcBef>
                <a:spcPts val="375"/>
              </a:spcBef>
              <a:spcAft>
                <a:spcPts val="0"/>
              </a:spcAft>
              <a:buClr>
                <a:srgbClr val="FF0000"/>
              </a:buClr>
              <a:buSzPts val="1600"/>
              <a:buNone/>
              <a:defRPr>
                <a:solidFill>
                  <a:srgbClr val="FF0000"/>
                </a:solidFill>
              </a:defRPr>
            </a:lvl3pPr>
            <a:lvl4pPr indent="-228600" lvl="3" marL="1828800" algn="l">
              <a:lnSpc>
                <a:spcPct val="90000"/>
              </a:lnSpc>
              <a:spcBef>
                <a:spcPts val="375"/>
              </a:spcBef>
              <a:spcAft>
                <a:spcPts val="0"/>
              </a:spcAft>
              <a:buClr>
                <a:srgbClr val="FF0000"/>
              </a:buClr>
              <a:buSzPts val="1600"/>
              <a:buNone/>
              <a:defRPr>
                <a:solidFill>
                  <a:srgbClr val="FF0000"/>
                </a:solidFill>
              </a:defRPr>
            </a:lvl4pPr>
            <a:lvl5pPr indent="-228600" lvl="4" marL="2286000" algn="l">
              <a:lnSpc>
                <a:spcPct val="90000"/>
              </a:lnSpc>
              <a:spcBef>
                <a:spcPts val="375"/>
              </a:spcBef>
              <a:spcAft>
                <a:spcPts val="0"/>
              </a:spcAft>
              <a:buClr>
                <a:srgbClr val="FF0000"/>
              </a:buClr>
              <a:buSzPts val="1600"/>
              <a:buNone/>
              <a:defRPr>
                <a:solidFill>
                  <a:srgbClr val="FF0000"/>
                </a:solidFill>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1" name="Google Shape;51;p4"/>
          <p:cNvSpPr/>
          <p:nvPr>
            <p:ph idx="2" type="chart"/>
          </p:nvPr>
        </p:nvSpPr>
        <p:spPr>
          <a:xfrm>
            <a:off x="731520" y="1918468"/>
            <a:ext cx="7315200" cy="2192400"/>
          </a:xfrm>
          <a:prstGeom prst="rect">
            <a:avLst/>
          </a:prstGeom>
          <a:noFill/>
          <a:ln>
            <a:noFill/>
          </a:ln>
        </p:spPr>
        <p:txBody>
          <a:bodyPr anchorCtr="0" anchor="t" bIns="0" lIns="0" spcFirstLastPara="1" rIns="0" wrap="square" tIns="0">
            <a:noAutofit/>
          </a:bodyPr>
          <a:lstStyle>
            <a:lvl1pPr lvl="0" marR="0" rtl="0" algn="ctr">
              <a:lnSpc>
                <a:spcPct val="90000"/>
              </a:lnSpc>
              <a:spcBef>
                <a:spcPts val="750"/>
              </a:spcBef>
              <a:spcAft>
                <a:spcPts val="0"/>
              </a:spcAft>
              <a:buClr>
                <a:schemeClr val="lt1"/>
              </a:buClr>
              <a:buSzPts val="1600"/>
              <a:buFont typeface="Arial"/>
              <a:buNone/>
              <a:defRPr b="0" i="0" sz="1600" u="none" cap="none" strike="noStrike">
                <a:solidFill>
                  <a:schemeClr val="lt1"/>
                </a:solidFill>
                <a:latin typeface="Helvetica Neue"/>
                <a:ea typeface="Helvetica Neue"/>
                <a:cs typeface="Helvetica Neue"/>
                <a:sym typeface="Helvetica Neue"/>
              </a:defRPr>
            </a:lvl1pPr>
            <a:lvl2pPr lvl="1" marR="0" rtl="0" algn="l">
              <a:lnSpc>
                <a:spcPct val="90000"/>
              </a:lnSpc>
              <a:spcBef>
                <a:spcPts val="375"/>
              </a:spcBef>
              <a:spcAft>
                <a:spcPts val="0"/>
              </a:spcAft>
              <a:buClr>
                <a:schemeClr val="lt1"/>
              </a:buClr>
              <a:buSzPts val="1600"/>
              <a:buFont typeface="Arial"/>
              <a:buNone/>
              <a:defRPr b="0" i="0" sz="1600" u="none" cap="none" strike="noStrike">
                <a:solidFill>
                  <a:schemeClr val="lt1"/>
                </a:solidFill>
                <a:latin typeface="Helvetica Neue"/>
                <a:ea typeface="Helvetica Neue"/>
                <a:cs typeface="Helvetica Neue"/>
                <a:sym typeface="Helvetica Neue"/>
              </a:defRPr>
            </a:lvl2pPr>
            <a:lvl3pPr lvl="2" marR="0" rtl="0" algn="l">
              <a:lnSpc>
                <a:spcPct val="90000"/>
              </a:lnSpc>
              <a:spcBef>
                <a:spcPts val="375"/>
              </a:spcBef>
              <a:spcAft>
                <a:spcPts val="0"/>
              </a:spcAft>
              <a:buClr>
                <a:schemeClr val="lt1"/>
              </a:buClr>
              <a:buSzPts val="1600"/>
              <a:buFont typeface="Arial"/>
              <a:buNone/>
              <a:defRPr b="0" i="0" sz="1600" u="none" cap="none" strike="noStrike">
                <a:solidFill>
                  <a:schemeClr val="lt1"/>
                </a:solidFill>
                <a:latin typeface="Helvetica Neue"/>
                <a:ea typeface="Helvetica Neue"/>
                <a:cs typeface="Helvetica Neue"/>
                <a:sym typeface="Helvetica Neue"/>
              </a:defRPr>
            </a:lvl3pPr>
            <a:lvl4pPr lvl="3" marR="0" rtl="0" algn="l">
              <a:lnSpc>
                <a:spcPct val="90000"/>
              </a:lnSpc>
              <a:spcBef>
                <a:spcPts val="375"/>
              </a:spcBef>
              <a:spcAft>
                <a:spcPts val="0"/>
              </a:spcAft>
              <a:buClr>
                <a:schemeClr val="lt1"/>
              </a:buClr>
              <a:buSzPts val="1600"/>
              <a:buFont typeface="Arial"/>
              <a:buNone/>
              <a:defRPr b="0" i="0" sz="1600" u="none" cap="none" strike="noStrike">
                <a:solidFill>
                  <a:schemeClr val="lt1"/>
                </a:solidFill>
                <a:latin typeface="Helvetica Neue"/>
                <a:ea typeface="Helvetica Neue"/>
                <a:cs typeface="Helvetica Neue"/>
                <a:sym typeface="Helvetica Neue"/>
              </a:defRPr>
            </a:lvl4pPr>
            <a:lvl5pPr lvl="4" marR="0" rtl="0" algn="l">
              <a:lnSpc>
                <a:spcPct val="90000"/>
              </a:lnSpc>
              <a:spcBef>
                <a:spcPts val="375"/>
              </a:spcBef>
              <a:spcAft>
                <a:spcPts val="0"/>
              </a:spcAft>
              <a:buClr>
                <a:schemeClr val="lt1"/>
              </a:buClr>
              <a:buSzPts val="1600"/>
              <a:buFont typeface="Arial"/>
              <a:buNone/>
              <a:defRPr b="0" i="0" sz="1600" u="none" cap="none" strike="noStrike">
                <a:solidFill>
                  <a:schemeClr val="lt1"/>
                </a:solidFill>
                <a:latin typeface="Helvetica Neue"/>
                <a:ea typeface="Helvetica Neue"/>
                <a:cs typeface="Helvetica Neue"/>
                <a:sym typeface="Helvetica Neue"/>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Helvetica Neue"/>
                <a:ea typeface="Helvetica Neue"/>
                <a:cs typeface="Helvetica Neue"/>
                <a:sym typeface="Helvetica Neue"/>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Helvetica Neue"/>
                <a:ea typeface="Helvetica Neue"/>
                <a:cs typeface="Helvetica Neue"/>
                <a:sym typeface="Helvetica Neue"/>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Helvetica Neue"/>
                <a:ea typeface="Helvetica Neue"/>
                <a:cs typeface="Helvetica Neue"/>
                <a:sym typeface="Helvetica Neue"/>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Helvetica Neue"/>
                <a:ea typeface="Helvetica Neue"/>
                <a:cs typeface="Helvetica Neue"/>
                <a:sym typeface="Helvetica Neue"/>
              </a:defRPr>
            </a:lvl9pPr>
          </a:lstStyle>
          <a:p/>
        </p:txBody>
      </p:sp>
      <p:pic>
        <p:nvPicPr>
          <p:cNvPr id="52" name="Google Shape;52;p4"/>
          <p:cNvPicPr preferRelativeResize="0"/>
          <p:nvPr/>
        </p:nvPicPr>
        <p:blipFill rotWithShape="1">
          <a:blip r:embed="rId2">
            <a:alphaModFix/>
          </a:blip>
          <a:srcRect b="0" l="0" r="0" t="0"/>
          <a:stretch/>
        </p:blipFill>
        <p:spPr>
          <a:xfrm>
            <a:off x="731520" y="180897"/>
            <a:ext cx="422839" cy="136399"/>
          </a:xfrm>
          <a:prstGeom prst="rect">
            <a:avLst/>
          </a:prstGeom>
          <a:noFill/>
          <a:ln>
            <a:noFill/>
          </a:ln>
        </p:spPr>
      </p:pic>
      <p:sp>
        <p:nvSpPr>
          <p:cNvPr id="53" name="Google Shape;53;p4"/>
          <p:cNvSpPr txBox="1"/>
          <p:nvPr/>
        </p:nvSpPr>
        <p:spPr>
          <a:xfrm>
            <a:off x="6243665" y="214452"/>
            <a:ext cx="2554200" cy="123000"/>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 sz="800" u="none" cap="none" strike="noStrike">
                <a:solidFill>
                  <a:srgbClr val="FFFFFF"/>
                </a:solidFill>
                <a:latin typeface="Helvetica Neue"/>
                <a:ea typeface="Helvetica Neue"/>
                <a:cs typeface="Helvetica Neue"/>
                <a:sym typeface="Helvetica Neue"/>
              </a:rPr>
              <a:t>Department Name (edit in Slide Master)</a:t>
            </a:r>
            <a:endParaRPr/>
          </a:p>
        </p:txBody>
      </p:sp>
      <p:sp>
        <p:nvSpPr>
          <p:cNvPr id="54" name="Google Shape;54;p4"/>
          <p:cNvSpPr txBox="1"/>
          <p:nvPr>
            <p:ph idx="12" type="sldNum"/>
          </p:nvPr>
        </p:nvSpPr>
        <p:spPr>
          <a:xfrm>
            <a:off x="8249285" y="4768847"/>
            <a:ext cx="548700" cy="123000"/>
          </a:xfrm>
          <a:prstGeom prst="rect">
            <a:avLst/>
          </a:prstGeom>
          <a:noFill/>
          <a:ln>
            <a:noFill/>
          </a:ln>
        </p:spPr>
        <p:txBody>
          <a:bodyPr anchorCtr="0" anchor="ctr" bIns="0" lIns="0" spcFirstLastPara="1" rIns="0" wrap="square" tIns="0">
            <a:spAutoFit/>
          </a:bodyPr>
          <a:lstStyle>
            <a:lvl1pPr indent="0" lvl="0" marL="0" marR="0" rtl="0" algn="r">
              <a:spcBef>
                <a:spcPts val="0"/>
              </a:spcBef>
              <a:buNone/>
              <a:defRPr b="0" i="0" sz="800" u="none" cap="none" strike="noStrike">
                <a:solidFill>
                  <a:srgbClr val="003557"/>
                </a:solidFill>
                <a:latin typeface="Helvetica Neue"/>
                <a:ea typeface="Helvetica Neue"/>
                <a:cs typeface="Helvetica Neue"/>
                <a:sym typeface="Helvetica Neue"/>
              </a:defRPr>
            </a:lvl1pPr>
            <a:lvl2pPr indent="0" lvl="1" marL="0" marR="0" rtl="0" algn="r">
              <a:spcBef>
                <a:spcPts val="0"/>
              </a:spcBef>
              <a:buNone/>
              <a:defRPr b="0" i="0" sz="800" u="none" cap="none" strike="noStrike">
                <a:solidFill>
                  <a:srgbClr val="003557"/>
                </a:solidFill>
                <a:latin typeface="Helvetica Neue"/>
                <a:ea typeface="Helvetica Neue"/>
                <a:cs typeface="Helvetica Neue"/>
                <a:sym typeface="Helvetica Neue"/>
              </a:defRPr>
            </a:lvl2pPr>
            <a:lvl3pPr indent="0" lvl="2" marL="0" marR="0" rtl="0" algn="r">
              <a:spcBef>
                <a:spcPts val="0"/>
              </a:spcBef>
              <a:buNone/>
              <a:defRPr b="0" i="0" sz="800" u="none" cap="none" strike="noStrike">
                <a:solidFill>
                  <a:srgbClr val="003557"/>
                </a:solidFill>
                <a:latin typeface="Helvetica Neue"/>
                <a:ea typeface="Helvetica Neue"/>
                <a:cs typeface="Helvetica Neue"/>
                <a:sym typeface="Helvetica Neue"/>
              </a:defRPr>
            </a:lvl3pPr>
            <a:lvl4pPr indent="0" lvl="3" marL="0" marR="0" rtl="0" algn="r">
              <a:spcBef>
                <a:spcPts val="0"/>
              </a:spcBef>
              <a:buNone/>
              <a:defRPr b="0" i="0" sz="800" u="none" cap="none" strike="noStrike">
                <a:solidFill>
                  <a:srgbClr val="003557"/>
                </a:solidFill>
                <a:latin typeface="Helvetica Neue"/>
                <a:ea typeface="Helvetica Neue"/>
                <a:cs typeface="Helvetica Neue"/>
                <a:sym typeface="Helvetica Neue"/>
              </a:defRPr>
            </a:lvl4pPr>
            <a:lvl5pPr indent="0" lvl="4" marL="0" marR="0" rtl="0" algn="r">
              <a:spcBef>
                <a:spcPts val="0"/>
              </a:spcBef>
              <a:buNone/>
              <a:defRPr b="0" i="0" sz="800" u="none" cap="none" strike="noStrike">
                <a:solidFill>
                  <a:srgbClr val="003557"/>
                </a:solidFill>
                <a:latin typeface="Helvetica Neue"/>
                <a:ea typeface="Helvetica Neue"/>
                <a:cs typeface="Helvetica Neue"/>
                <a:sym typeface="Helvetica Neue"/>
              </a:defRPr>
            </a:lvl5pPr>
            <a:lvl6pPr indent="0" lvl="5" marL="0" marR="0" rtl="0" algn="r">
              <a:spcBef>
                <a:spcPts val="0"/>
              </a:spcBef>
              <a:buNone/>
              <a:defRPr b="0" i="0" sz="800" u="none" cap="none" strike="noStrike">
                <a:solidFill>
                  <a:srgbClr val="003557"/>
                </a:solidFill>
                <a:latin typeface="Helvetica Neue"/>
                <a:ea typeface="Helvetica Neue"/>
                <a:cs typeface="Helvetica Neue"/>
                <a:sym typeface="Helvetica Neue"/>
              </a:defRPr>
            </a:lvl6pPr>
            <a:lvl7pPr indent="0" lvl="6" marL="0" marR="0" rtl="0" algn="r">
              <a:spcBef>
                <a:spcPts val="0"/>
              </a:spcBef>
              <a:buNone/>
              <a:defRPr b="0" i="0" sz="800" u="none" cap="none" strike="noStrike">
                <a:solidFill>
                  <a:srgbClr val="003557"/>
                </a:solidFill>
                <a:latin typeface="Helvetica Neue"/>
                <a:ea typeface="Helvetica Neue"/>
                <a:cs typeface="Helvetica Neue"/>
                <a:sym typeface="Helvetica Neue"/>
              </a:defRPr>
            </a:lvl7pPr>
            <a:lvl8pPr indent="0" lvl="7" marL="0" marR="0" rtl="0" algn="r">
              <a:spcBef>
                <a:spcPts val="0"/>
              </a:spcBef>
              <a:buNone/>
              <a:defRPr b="0" i="0" sz="800" u="none" cap="none" strike="noStrike">
                <a:solidFill>
                  <a:srgbClr val="003557"/>
                </a:solidFill>
                <a:latin typeface="Helvetica Neue"/>
                <a:ea typeface="Helvetica Neue"/>
                <a:cs typeface="Helvetica Neue"/>
                <a:sym typeface="Helvetica Neue"/>
              </a:defRPr>
            </a:lvl8pPr>
            <a:lvl9pPr indent="0" lvl="8" marL="0" marR="0" rtl="0" algn="r">
              <a:spcBef>
                <a:spcPts val="0"/>
              </a:spcBef>
              <a:buNone/>
              <a:defRPr b="0" i="0" sz="800" u="none" cap="none" strike="noStrike">
                <a:solidFill>
                  <a:srgbClr val="003557"/>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4"/>
          <p:cNvSpPr txBox="1"/>
          <p:nvPr/>
        </p:nvSpPr>
        <p:spPr>
          <a:xfrm>
            <a:off x="731520" y="4764612"/>
            <a:ext cx="5212200" cy="123000"/>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FFFFFF"/>
              </a:buClr>
              <a:buSzPts val="800"/>
              <a:buFont typeface="Arial"/>
              <a:buNone/>
            </a:pPr>
            <a:r>
              <a:rPr b="0" i="0" lang="en" sz="800" u="none" cap="none" strike="noStrike">
                <a:solidFill>
                  <a:srgbClr val="FFFFFF"/>
                </a:solidFill>
                <a:latin typeface="Helvetica Neue"/>
                <a:ea typeface="Helvetica Neue"/>
                <a:cs typeface="Helvetica Neue"/>
                <a:sym typeface="Helvetica Neue"/>
              </a:rPr>
              <a:t>Presentation Title (edit in Slide Master)  I  </a:t>
            </a:r>
            <a:r>
              <a:rPr b="0" i="0" lang="en" sz="800" u="none" cap="none" strike="noStrike">
                <a:solidFill>
                  <a:schemeClr val="dk1"/>
                </a:solidFill>
                <a:latin typeface="Helvetica Neue"/>
                <a:ea typeface="Helvetica Neue"/>
                <a:cs typeface="Helvetica Neue"/>
                <a:sym typeface="Helvetica Neue"/>
              </a:rPr>
              <a:t>June 23, 2020</a:t>
            </a:r>
            <a:endParaRPr b="0" i="0" sz="800" u="none" cap="none" strike="noStrik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spTree>
      <p:nvGrpSpPr>
        <p:cNvPr id="56" name="Shape 56"/>
        <p:cNvGrpSpPr/>
        <p:nvPr/>
      </p:nvGrpSpPr>
      <p:grpSpPr>
        <a:xfrm>
          <a:off x="0" y="0"/>
          <a:ext cx="0" cy="0"/>
          <a:chOff x="0" y="0"/>
          <a:chExt cx="0" cy="0"/>
        </a:xfrm>
      </p:grpSpPr>
      <p:sp>
        <p:nvSpPr>
          <p:cNvPr id="57" name="Google Shape;57;p5"/>
          <p:cNvSpPr txBox="1"/>
          <p:nvPr>
            <p:ph type="ctrTitle"/>
          </p:nvPr>
        </p:nvSpPr>
        <p:spPr>
          <a:xfrm>
            <a:off x="731520" y="2283891"/>
            <a:ext cx="7680900" cy="456900"/>
          </a:xfrm>
          <a:prstGeom prst="rect">
            <a:avLst/>
          </a:prstGeom>
          <a:noFill/>
          <a:ln>
            <a:noFill/>
          </a:ln>
        </p:spPr>
        <p:txBody>
          <a:bodyPr anchorCtr="0" anchor="t" bIns="0" lIns="0" spcFirstLastPara="1" rIns="0" wrap="square" tIns="0">
            <a:spAutoFit/>
          </a:bodyPr>
          <a:lstStyle>
            <a:lvl1pPr lvl="0" algn="ctr">
              <a:lnSpc>
                <a:spcPct val="90000"/>
              </a:lnSpc>
              <a:spcBef>
                <a:spcPts val="0"/>
              </a:spcBef>
              <a:spcAft>
                <a:spcPts val="0"/>
              </a:spcAft>
              <a:buClr>
                <a:schemeClr val="lt1"/>
              </a:buClr>
              <a:buSzPts val="3800"/>
              <a:buFont typeface="Helvetica Neue"/>
              <a:buNone/>
              <a:defRPr b="1" i="1" sz="3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58" name="Google Shape;58;p5"/>
          <p:cNvPicPr preferRelativeResize="0"/>
          <p:nvPr/>
        </p:nvPicPr>
        <p:blipFill rotWithShape="1">
          <a:blip r:embed="rId2">
            <a:alphaModFix/>
          </a:blip>
          <a:srcRect b="0" l="0" r="0" t="0"/>
          <a:stretch/>
        </p:blipFill>
        <p:spPr>
          <a:xfrm>
            <a:off x="731520" y="180897"/>
            <a:ext cx="422839" cy="136399"/>
          </a:xfrm>
          <a:prstGeom prst="rect">
            <a:avLst/>
          </a:prstGeom>
          <a:noFill/>
          <a:ln>
            <a:noFill/>
          </a:ln>
        </p:spPr>
      </p:pic>
      <p:sp>
        <p:nvSpPr>
          <p:cNvPr id="59" name="Google Shape;59;p5"/>
          <p:cNvSpPr txBox="1"/>
          <p:nvPr/>
        </p:nvSpPr>
        <p:spPr>
          <a:xfrm>
            <a:off x="6243665" y="214452"/>
            <a:ext cx="2554200" cy="123000"/>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 sz="800" u="none" cap="none" strike="noStrike">
                <a:solidFill>
                  <a:srgbClr val="FFFFFF"/>
                </a:solidFill>
                <a:latin typeface="Helvetica Neue"/>
                <a:ea typeface="Helvetica Neue"/>
                <a:cs typeface="Helvetica Neue"/>
                <a:sym typeface="Helvetica Neue"/>
              </a:rPr>
              <a:t>Department Name (edit in Slide Master)</a:t>
            </a:r>
            <a:endParaRPr/>
          </a:p>
        </p:txBody>
      </p:sp>
      <p:sp>
        <p:nvSpPr>
          <p:cNvPr id="60" name="Google Shape;60;p5"/>
          <p:cNvSpPr txBox="1"/>
          <p:nvPr>
            <p:ph idx="12" type="sldNum"/>
          </p:nvPr>
        </p:nvSpPr>
        <p:spPr>
          <a:xfrm>
            <a:off x="8249285" y="4768847"/>
            <a:ext cx="548700" cy="123000"/>
          </a:xfrm>
          <a:prstGeom prst="rect">
            <a:avLst/>
          </a:prstGeom>
          <a:noFill/>
          <a:ln>
            <a:noFill/>
          </a:ln>
        </p:spPr>
        <p:txBody>
          <a:bodyPr anchorCtr="0" anchor="ctr" bIns="0" lIns="0" spcFirstLastPara="1" rIns="0" wrap="square" tIns="0">
            <a:spAutoFit/>
          </a:bodyPr>
          <a:lstStyle>
            <a:lvl1pPr indent="0" lvl="0" marL="0" marR="0" rtl="0" algn="r">
              <a:spcBef>
                <a:spcPts val="0"/>
              </a:spcBef>
              <a:buNone/>
              <a:defRPr b="0" i="0" sz="800" u="none" cap="none" strike="noStrike">
                <a:solidFill>
                  <a:srgbClr val="003557"/>
                </a:solidFill>
                <a:latin typeface="Helvetica Neue"/>
                <a:ea typeface="Helvetica Neue"/>
                <a:cs typeface="Helvetica Neue"/>
                <a:sym typeface="Helvetica Neue"/>
              </a:defRPr>
            </a:lvl1pPr>
            <a:lvl2pPr indent="0" lvl="1" marL="0" marR="0" rtl="0" algn="r">
              <a:spcBef>
                <a:spcPts val="0"/>
              </a:spcBef>
              <a:buNone/>
              <a:defRPr b="0" i="0" sz="800" u="none" cap="none" strike="noStrike">
                <a:solidFill>
                  <a:srgbClr val="003557"/>
                </a:solidFill>
                <a:latin typeface="Helvetica Neue"/>
                <a:ea typeface="Helvetica Neue"/>
                <a:cs typeface="Helvetica Neue"/>
                <a:sym typeface="Helvetica Neue"/>
              </a:defRPr>
            </a:lvl2pPr>
            <a:lvl3pPr indent="0" lvl="2" marL="0" marR="0" rtl="0" algn="r">
              <a:spcBef>
                <a:spcPts val="0"/>
              </a:spcBef>
              <a:buNone/>
              <a:defRPr b="0" i="0" sz="800" u="none" cap="none" strike="noStrike">
                <a:solidFill>
                  <a:srgbClr val="003557"/>
                </a:solidFill>
                <a:latin typeface="Helvetica Neue"/>
                <a:ea typeface="Helvetica Neue"/>
                <a:cs typeface="Helvetica Neue"/>
                <a:sym typeface="Helvetica Neue"/>
              </a:defRPr>
            </a:lvl3pPr>
            <a:lvl4pPr indent="0" lvl="3" marL="0" marR="0" rtl="0" algn="r">
              <a:spcBef>
                <a:spcPts val="0"/>
              </a:spcBef>
              <a:buNone/>
              <a:defRPr b="0" i="0" sz="800" u="none" cap="none" strike="noStrike">
                <a:solidFill>
                  <a:srgbClr val="003557"/>
                </a:solidFill>
                <a:latin typeface="Helvetica Neue"/>
                <a:ea typeface="Helvetica Neue"/>
                <a:cs typeface="Helvetica Neue"/>
                <a:sym typeface="Helvetica Neue"/>
              </a:defRPr>
            </a:lvl4pPr>
            <a:lvl5pPr indent="0" lvl="4" marL="0" marR="0" rtl="0" algn="r">
              <a:spcBef>
                <a:spcPts val="0"/>
              </a:spcBef>
              <a:buNone/>
              <a:defRPr b="0" i="0" sz="800" u="none" cap="none" strike="noStrike">
                <a:solidFill>
                  <a:srgbClr val="003557"/>
                </a:solidFill>
                <a:latin typeface="Helvetica Neue"/>
                <a:ea typeface="Helvetica Neue"/>
                <a:cs typeface="Helvetica Neue"/>
                <a:sym typeface="Helvetica Neue"/>
              </a:defRPr>
            </a:lvl5pPr>
            <a:lvl6pPr indent="0" lvl="5" marL="0" marR="0" rtl="0" algn="r">
              <a:spcBef>
                <a:spcPts val="0"/>
              </a:spcBef>
              <a:buNone/>
              <a:defRPr b="0" i="0" sz="800" u="none" cap="none" strike="noStrike">
                <a:solidFill>
                  <a:srgbClr val="003557"/>
                </a:solidFill>
                <a:latin typeface="Helvetica Neue"/>
                <a:ea typeface="Helvetica Neue"/>
                <a:cs typeface="Helvetica Neue"/>
                <a:sym typeface="Helvetica Neue"/>
              </a:defRPr>
            </a:lvl6pPr>
            <a:lvl7pPr indent="0" lvl="6" marL="0" marR="0" rtl="0" algn="r">
              <a:spcBef>
                <a:spcPts val="0"/>
              </a:spcBef>
              <a:buNone/>
              <a:defRPr b="0" i="0" sz="800" u="none" cap="none" strike="noStrike">
                <a:solidFill>
                  <a:srgbClr val="003557"/>
                </a:solidFill>
                <a:latin typeface="Helvetica Neue"/>
                <a:ea typeface="Helvetica Neue"/>
                <a:cs typeface="Helvetica Neue"/>
                <a:sym typeface="Helvetica Neue"/>
              </a:defRPr>
            </a:lvl7pPr>
            <a:lvl8pPr indent="0" lvl="7" marL="0" marR="0" rtl="0" algn="r">
              <a:spcBef>
                <a:spcPts val="0"/>
              </a:spcBef>
              <a:buNone/>
              <a:defRPr b="0" i="0" sz="800" u="none" cap="none" strike="noStrike">
                <a:solidFill>
                  <a:srgbClr val="003557"/>
                </a:solidFill>
                <a:latin typeface="Helvetica Neue"/>
                <a:ea typeface="Helvetica Neue"/>
                <a:cs typeface="Helvetica Neue"/>
                <a:sym typeface="Helvetica Neue"/>
              </a:defRPr>
            </a:lvl8pPr>
            <a:lvl9pPr indent="0" lvl="8" marL="0" marR="0" rtl="0" algn="r">
              <a:spcBef>
                <a:spcPts val="0"/>
              </a:spcBef>
              <a:buNone/>
              <a:defRPr b="0" i="0" sz="800" u="none" cap="none" strike="noStrike">
                <a:solidFill>
                  <a:srgbClr val="003557"/>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5"/>
          <p:cNvSpPr txBox="1"/>
          <p:nvPr/>
        </p:nvSpPr>
        <p:spPr>
          <a:xfrm>
            <a:off x="731520" y="4764612"/>
            <a:ext cx="5212200" cy="123000"/>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FFFFFF"/>
              </a:buClr>
              <a:buSzPts val="800"/>
              <a:buFont typeface="Arial"/>
              <a:buNone/>
            </a:pPr>
            <a:r>
              <a:rPr b="0" i="0" lang="en" sz="800" u="none" cap="none" strike="noStrike">
                <a:solidFill>
                  <a:srgbClr val="FFFFFF"/>
                </a:solidFill>
                <a:latin typeface="Helvetica Neue"/>
                <a:ea typeface="Helvetica Neue"/>
                <a:cs typeface="Helvetica Neue"/>
                <a:sym typeface="Helvetica Neue"/>
              </a:rPr>
              <a:t>Presentation Title (edit in Slide Master)  I  </a:t>
            </a:r>
            <a:r>
              <a:rPr b="0" i="0" lang="en" sz="800" u="none" cap="none" strike="noStrike">
                <a:solidFill>
                  <a:schemeClr val="dk1"/>
                </a:solidFill>
                <a:latin typeface="Helvetica Neue"/>
                <a:ea typeface="Helvetica Neue"/>
                <a:cs typeface="Helvetica Neue"/>
                <a:sym typeface="Helvetica Neue"/>
              </a:rPr>
              <a:t>June 23, 2020</a:t>
            </a:r>
            <a:endParaRPr b="0" i="0" sz="800" u="none" cap="none" strike="noStrik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p:cSld name="Section divider">
    <p:spTree>
      <p:nvGrpSpPr>
        <p:cNvPr id="62" name="Shape 62"/>
        <p:cNvGrpSpPr/>
        <p:nvPr/>
      </p:nvGrpSpPr>
      <p:grpSpPr>
        <a:xfrm>
          <a:off x="0" y="0"/>
          <a:ext cx="0" cy="0"/>
          <a:chOff x="0" y="0"/>
          <a:chExt cx="0" cy="0"/>
        </a:xfrm>
      </p:grpSpPr>
      <p:sp>
        <p:nvSpPr>
          <p:cNvPr id="63" name="Google Shape;63;p6"/>
          <p:cNvSpPr txBox="1"/>
          <p:nvPr>
            <p:ph type="ctrTitle"/>
          </p:nvPr>
        </p:nvSpPr>
        <p:spPr>
          <a:xfrm>
            <a:off x="731520" y="2283891"/>
            <a:ext cx="7680900" cy="456900"/>
          </a:xfrm>
          <a:prstGeom prst="rect">
            <a:avLst/>
          </a:prstGeom>
          <a:noFill/>
          <a:ln>
            <a:noFill/>
          </a:ln>
        </p:spPr>
        <p:txBody>
          <a:bodyPr anchorCtr="0" anchor="t" bIns="0" lIns="0" spcFirstLastPara="1" rIns="0" wrap="square" tIns="0">
            <a:spAutoFit/>
          </a:bodyPr>
          <a:lstStyle>
            <a:lvl1pPr lvl="0" algn="ctr">
              <a:lnSpc>
                <a:spcPct val="90000"/>
              </a:lnSpc>
              <a:spcBef>
                <a:spcPts val="0"/>
              </a:spcBef>
              <a:spcAft>
                <a:spcPts val="0"/>
              </a:spcAft>
              <a:buClr>
                <a:schemeClr val="lt1"/>
              </a:buClr>
              <a:buSzPts val="3800"/>
              <a:buFont typeface="Helvetica Neue"/>
              <a:buNone/>
              <a:defRPr b="1" i="1" sz="3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6"/>
          <p:cNvSpPr txBox="1"/>
          <p:nvPr>
            <p:ph idx="1" type="body"/>
          </p:nvPr>
        </p:nvSpPr>
        <p:spPr>
          <a:xfrm>
            <a:off x="731520" y="2832024"/>
            <a:ext cx="7680900" cy="274200"/>
          </a:xfrm>
          <a:prstGeom prst="rect">
            <a:avLst/>
          </a:prstGeom>
          <a:noFill/>
          <a:ln>
            <a:noFill/>
          </a:ln>
        </p:spPr>
        <p:txBody>
          <a:bodyPr anchorCtr="0" anchor="t" bIns="0" lIns="0" spcFirstLastPara="1" rIns="0" wrap="square" tIns="0">
            <a:spAutoFit/>
          </a:bodyPr>
          <a:lstStyle>
            <a:lvl1pPr indent="-228600" lvl="0" marL="457200" algn="ctr">
              <a:lnSpc>
                <a:spcPct val="90000"/>
              </a:lnSpc>
              <a:spcBef>
                <a:spcPts val="750"/>
              </a:spcBef>
              <a:spcAft>
                <a:spcPts val="0"/>
              </a:spcAft>
              <a:buClr>
                <a:schemeClr val="lt1"/>
              </a:buClr>
              <a:buSzPts val="1600"/>
              <a:buNone/>
              <a:defRPr/>
            </a:lvl1pPr>
            <a:lvl2pPr indent="-228600" lvl="1" marL="914400" algn="ctr">
              <a:lnSpc>
                <a:spcPct val="90000"/>
              </a:lnSpc>
              <a:spcBef>
                <a:spcPts val="375"/>
              </a:spcBef>
              <a:spcAft>
                <a:spcPts val="0"/>
              </a:spcAft>
              <a:buClr>
                <a:schemeClr val="lt1"/>
              </a:buClr>
              <a:buSzPts val="1600"/>
              <a:buNone/>
              <a:defRPr/>
            </a:lvl2pPr>
            <a:lvl3pPr indent="-228600" lvl="2" marL="1371600" algn="ctr">
              <a:lnSpc>
                <a:spcPct val="90000"/>
              </a:lnSpc>
              <a:spcBef>
                <a:spcPts val="375"/>
              </a:spcBef>
              <a:spcAft>
                <a:spcPts val="0"/>
              </a:spcAft>
              <a:buClr>
                <a:schemeClr val="lt1"/>
              </a:buClr>
              <a:buSzPts val="1600"/>
              <a:buNone/>
              <a:defRPr/>
            </a:lvl3pPr>
            <a:lvl4pPr indent="-228600" lvl="3" marL="1828800" algn="ctr">
              <a:lnSpc>
                <a:spcPct val="90000"/>
              </a:lnSpc>
              <a:spcBef>
                <a:spcPts val="375"/>
              </a:spcBef>
              <a:spcAft>
                <a:spcPts val="0"/>
              </a:spcAft>
              <a:buClr>
                <a:schemeClr val="lt1"/>
              </a:buClr>
              <a:buSzPts val="1600"/>
              <a:buNone/>
              <a:defRPr/>
            </a:lvl4pPr>
            <a:lvl5pPr indent="-228600" lvl="4" marL="2286000" algn="ctr">
              <a:lnSpc>
                <a:spcPct val="90000"/>
              </a:lnSpc>
              <a:spcBef>
                <a:spcPts val="375"/>
              </a:spcBef>
              <a:spcAft>
                <a:spcPts val="0"/>
              </a:spcAft>
              <a:buClr>
                <a:schemeClr val="lt1"/>
              </a:buClr>
              <a:buSzPts val="1600"/>
              <a:buNone/>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pic>
        <p:nvPicPr>
          <p:cNvPr id="65" name="Google Shape;65;p6"/>
          <p:cNvPicPr preferRelativeResize="0"/>
          <p:nvPr/>
        </p:nvPicPr>
        <p:blipFill rotWithShape="1">
          <a:blip r:embed="rId2">
            <a:alphaModFix/>
          </a:blip>
          <a:srcRect b="0" l="0" r="0" t="0"/>
          <a:stretch/>
        </p:blipFill>
        <p:spPr>
          <a:xfrm>
            <a:off x="731520" y="180897"/>
            <a:ext cx="422839" cy="136399"/>
          </a:xfrm>
          <a:prstGeom prst="rect">
            <a:avLst/>
          </a:prstGeom>
          <a:noFill/>
          <a:ln>
            <a:noFill/>
          </a:ln>
        </p:spPr>
      </p:pic>
      <p:sp>
        <p:nvSpPr>
          <p:cNvPr id="66" name="Google Shape;66;p6"/>
          <p:cNvSpPr txBox="1"/>
          <p:nvPr/>
        </p:nvSpPr>
        <p:spPr>
          <a:xfrm>
            <a:off x="6243665" y="214452"/>
            <a:ext cx="2554200" cy="123000"/>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 sz="800" u="none" cap="none" strike="noStrike">
                <a:solidFill>
                  <a:srgbClr val="FFFFFF"/>
                </a:solidFill>
                <a:latin typeface="Helvetica Neue"/>
                <a:ea typeface="Helvetica Neue"/>
                <a:cs typeface="Helvetica Neue"/>
                <a:sym typeface="Helvetica Neue"/>
              </a:rPr>
              <a:t>Department Name (edit in Slide Master)</a:t>
            </a:r>
            <a:endParaRPr/>
          </a:p>
        </p:txBody>
      </p:sp>
      <p:sp>
        <p:nvSpPr>
          <p:cNvPr id="67" name="Google Shape;67;p6"/>
          <p:cNvSpPr txBox="1"/>
          <p:nvPr>
            <p:ph idx="12" type="sldNum"/>
          </p:nvPr>
        </p:nvSpPr>
        <p:spPr>
          <a:xfrm>
            <a:off x="8249285" y="4768847"/>
            <a:ext cx="548700" cy="123000"/>
          </a:xfrm>
          <a:prstGeom prst="rect">
            <a:avLst/>
          </a:prstGeom>
          <a:noFill/>
          <a:ln>
            <a:noFill/>
          </a:ln>
        </p:spPr>
        <p:txBody>
          <a:bodyPr anchorCtr="0" anchor="ctr" bIns="0" lIns="0" spcFirstLastPara="1" rIns="0" wrap="square" tIns="0">
            <a:spAutoFit/>
          </a:bodyPr>
          <a:lstStyle>
            <a:lvl1pPr indent="0" lvl="0" marL="0" marR="0" rtl="0" algn="r">
              <a:spcBef>
                <a:spcPts val="0"/>
              </a:spcBef>
              <a:buNone/>
              <a:defRPr b="0" i="0" sz="800" u="none" cap="none" strike="noStrike">
                <a:solidFill>
                  <a:srgbClr val="003557"/>
                </a:solidFill>
                <a:latin typeface="Helvetica Neue"/>
                <a:ea typeface="Helvetica Neue"/>
                <a:cs typeface="Helvetica Neue"/>
                <a:sym typeface="Helvetica Neue"/>
              </a:defRPr>
            </a:lvl1pPr>
            <a:lvl2pPr indent="0" lvl="1" marL="0" marR="0" rtl="0" algn="r">
              <a:spcBef>
                <a:spcPts val="0"/>
              </a:spcBef>
              <a:buNone/>
              <a:defRPr b="0" i="0" sz="800" u="none" cap="none" strike="noStrike">
                <a:solidFill>
                  <a:srgbClr val="003557"/>
                </a:solidFill>
                <a:latin typeface="Helvetica Neue"/>
                <a:ea typeface="Helvetica Neue"/>
                <a:cs typeface="Helvetica Neue"/>
                <a:sym typeface="Helvetica Neue"/>
              </a:defRPr>
            </a:lvl2pPr>
            <a:lvl3pPr indent="0" lvl="2" marL="0" marR="0" rtl="0" algn="r">
              <a:spcBef>
                <a:spcPts val="0"/>
              </a:spcBef>
              <a:buNone/>
              <a:defRPr b="0" i="0" sz="800" u="none" cap="none" strike="noStrike">
                <a:solidFill>
                  <a:srgbClr val="003557"/>
                </a:solidFill>
                <a:latin typeface="Helvetica Neue"/>
                <a:ea typeface="Helvetica Neue"/>
                <a:cs typeface="Helvetica Neue"/>
                <a:sym typeface="Helvetica Neue"/>
              </a:defRPr>
            </a:lvl3pPr>
            <a:lvl4pPr indent="0" lvl="3" marL="0" marR="0" rtl="0" algn="r">
              <a:spcBef>
                <a:spcPts val="0"/>
              </a:spcBef>
              <a:buNone/>
              <a:defRPr b="0" i="0" sz="800" u="none" cap="none" strike="noStrike">
                <a:solidFill>
                  <a:srgbClr val="003557"/>
                </a:solidFill>
                <a:latin typeface="Helvetica Neue"/>
                <a:ea typeface="Helvetica Neue"/>
                <a:cs typeface="Helvetica Neue"/>
                <a:sym typeface="Helvetica Neue"/>
              </a:defRPr>
            </a:lvl4pPr>
            <a:lvl5pPr indent="0" lvl="4" marL="0" marR="0" rtl="0" algn="r">
              <a:spcBef>
                <a:spcPts val="0"/>
              </a:spcBef>
              <a:buNone/>
              <a:defRPr b="0" i="0" sz="800" u="none" cap="none" strike="noStrike">
                <a:solidFill>
                  <a:srgbClr val="003557"/>
                </a:solidFill>
                <a:latin typeface="Helvetica Neue"/>
                <a:ea typeface="Helvetica Neue"/>
                <a:cs typeface="Helvetica Neue"/>
                <a:sym typeface="Helvetica Neue"/>
              </a:defRPr>
            </a:lvl5pPr>
            <a:lvl6pPr indent="0" lvl="5" marL="0" marR="0" rtl="0" algn="r">
              <a:spcBef>
                <a:spcPts val="0"/>
              </a:spcBef>
              <a:buNone/>
              <a:defRPr b="0" i="0" sz="800" u="none" cap="none" strike="noStrike">
                <a:solidFill>
                  <a:srgbClr val="003557"/>
                </a:solidFill>
                <a:latin typeface="Helvetica Neue"/>
                <a:ea typeface="Helvetica Neue"/>
                <a:cs typeface="Helvetica Neue"/>
                <a:sym typeface="Helvetica Neue"/>
              </a:defRPr>
            </a:lvl6pPr>
            <a:lvl7pPr indent="0" lvl="6" marL="0" marR="0" rtl="0" algn="r">
              <a:spcBef>
                <a:spcPts val="0"/>
              </a:spcBef>
              <a:buNone/>
              <a:defRPr b="0" i="0" sz="800" u="none" cap="none" strike="noStrike">
                <a:solidFill>
                  <a:srgbClr val="003557"/>
                </a:solidFill>
                <a:latin typeface="Helvetica Neue"/>
                <a:ea typeface="Helvetica Neue"/>
                <a:cs typeface="Helvetica Neue"/>
                <a:sym typeface="Helvetica Neue"/>
              </a:defRPr>
            </a:lvl7pPr>
            <a:lvl8pPr indent="0" lvl="7" marL="0" marR="0" rtl="0" algn="r">
              <a:spcBef>
                <a:spcPts val="0"/>
              </a:spcBef>
              <a:buNone/>
              <a:defRPr b="0" i="0" sz="800" u="none" cap="none" strike="noStrike">
                <a:solidFill>
                  <a:srgbClr val="003557"/>
                </a:solidFill>
                <a:latin typeface="Helvetica Neue"/>
                <a:ea typeface="Helvetica Neue"/>
                <a:cs typeface="Helvetica Neue"/>
                <a:sym typeface="Helvetica Neue"/>
              </a:defRPr>
            </a:lvl8pPr>
            <a:lvl9pPr indent="0" lvl="8" marL="0" marR="0" rtl="0" algn="r">
              <a:spcBef>
                <a:spcPts val="0"/>
              </a:spcBef>
              <a:buNone/>
              <a:defRPr b="0" i="0" sz="800" u="none" cap="none" strike="noStrike">
                <a:solidFill>
                  <a:srgbClr val="003557"/>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
        <p:nvSpPr>
          <p:cNvPr id="68" name="Google Shape;68;p6"/>
          <p:cNvSpPr txBox="1"/>
          <p:nvPr/>
        </p:nvSpPr>
        <p:spPr>
          <a:xfrm>
            <a:off x="731520" y="4764612"/>
            <a:ext cx="5212200" cy="123000"/>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FFFFFF"/>
              </a:buClr>
              <a:buSzPts val="800"/>
              <a:buFont typeface="Arial"/>
              <a:buNone/>
            </a:pPr>
            <a:r>
              <a:rPr b="0" i="0" lang="en" sz="800" u="none" cap="none" strike="noStrike">
                <a:solidFill>
                  <a:srgbClr val="FFFFFF"/>
                </a:solidFill>
                <a:latin typeface="Helvetica Neue"/>
                <a:ea typeface="Helvetica Neue"/>
                <a:cs typeface="Helvetica Neue"/>
                <a:sym typeface="Helvetica Neue"/>
              </a:rPr>
              <a:t>Presentation Title (edit in Slide Master)  I  </a:t>
            </a:r>
            <a:r>
              <a:rPr b="0" i="0" lang="en" sz="800" u="none" cap="none" strike="noStrike">
                <a:solidFill>
                  <a:schemeClr val="dk1"/>
                </a:solidFill>
                <a:latin typeface="Helvetica Neue"/>
                <a:ea typeface="Helvetica Neue"/>
                <a:cs typeface="Helvetica Neue"/>
                <a:sym typeface="Helvetica Neue"/>
              </a:rPr>
              <a:t>June 23, 2020</a:t>
            </a:r>
            <a:endParaRPr b="0" i="0" sz="800" u="none" cap="none" strike="noStrik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w/copy">
  <p:cSld name="Header w/copy">
    <p:spTree>
      <p:nvGrpSpPr>
        <p:cNvPr id="69" name="Shape 69"/>
        <p:cNvGrpSpPr/>
        <p:nvPr/>
      </p:nvGrpSpPr>
      <p:grpSpPr>
        <a:xfrm>
          <a:off x="0" y="0"/>
          <a:ext cx="0" cy="0"/>
          <a:chOff x="0" y="0"/>
          <a:chExt cx="0" cy="0"/>
        </a:xfrm>
      </p:grpSpPr>
      <p:sp>
        <p:nvSpPr>
          <p:cNvPr id="70" name="Google Shape;70;p7"/>
          <p:cNvSpPr txBox="1"/>
          <p:nvPr>
            <p:ph type="title"/>
          </p:nvPr>
        </p:nvSpPr>
        <p:spPr>
          <a:xfrm>
            <a:off x="731520" y="1461690"/>
            <a:ext cx="7315200" cy="333900"/>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rgbClr val="FFD100"/>
              </a:buClr>
              <a:buSzPts val="2400"/>
              <a:buFont typeface="Helvetica Neue"/>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7"/>
          <p:cNvSpPr txBox="1"/>
          <p:nvPr>
            <p:ph idx="1" type="body"/>
          </p:nvPr>
        </p:nvSpPr>
        <p:spPr>
          <a:xfrm>
            <a:off x="731520" y="1918468"/>
            <a:ext cx="7314900" cy="222600"/>
          </a:xfrm>
          <a:prstGeom prst="rect">
            <a:avLst/>
          </a:prstGeom>
          <a:noFill/>
          <a:ln>
            <a:noFill/>
          </a:ln>
        </p:spPr>
        <p:txBody>
          <a:bodyPr anchorCtr="0" anchor="t" bIns="0" lIns="457200" spcFirstLastPara="1" rIns="0" wrap="square" tIns="0">
            <a:spAutoFit/>
          </a:bodyPr>
          <a:lstStyle>
            <a:lvl1pPr indent="-228600" lvl="0" marL="457200" algn="l">
              <a:lnSpc>
                <a:spcPct val="90000"/>
              </a:lnSpc>
              <a:spcBef>
                <a:spcPts val="750"/>
              </a:spcBef>
              <a:spcAft>
                <a:spcPts val="0"/>
              </a:spcAft>
              <a:buClr>
                <a:schemeClr val="lt1"/>
              </a:buClr>
              <a:buSzPts val="1600"/>
              <a:buNone/>
              <a:defRPr b="1" cap="none"/>
            </a:lvl1pPr>
            <a:lvl2pPr indent="-228600" lvl="1" marL="914400" algn="l">
              <a:lnSpc>
                <a:spcPct val="90000"/>
              </a:lnSpc>
              <a:spcBef>
                <a:spcPts val="375"/>
              </a:spcBef>
              <a:spcAft>
                <a:spcPts val="0"/>
              </a:spcAft>
              <a:buClr>
                <a:schemeClr val="lt1"/>
              </a:buClr>
              <a:buSzPts val="1600"/>
              <a:buNone/>
              <a:defRPr b="1" cap="none"/>
            </a:lvl2pPr>
            <a:lvl3pPr indent="-228600" lvl="2" marL="1371600" algn="l">
              <a:lnSpc>
                <a:spcPct val="90000"/>
              </a:lnSpc>
              <a:spcBef>
                <a:spcPts val="375"/>
              </a:spcBef>
              <a:spcAft>
                <a:spcPts val="0"/>
              </a:spcAft>
              <a:buClr>
                <a:schemeClr val="lt1"/>
              </a:buClr>
              <a:buSzPts val="1600"/>
              <a:buNone/>
              <a:defRPr b="1" cap="none"/>
            </a:lvl3pPr>
            <a:lvl4pPr indent="-228600" lvl="3" marL="1828800" algn="l">
              <a:lnSpc>
                <a:spcPct val="90000"/>
              </a:lnSpc>
              <a:spcBef>
                <a:spcPts val="375"/>
              </a:spcBef>
              <a:spcAft>
                <a:spcPts val="0"/>
              </a:spcAft>
              <a:buClr>
                <a:schemeClr val="lt1"/>
              </a:buClr>
              <a:buSzPts val="1600"/>
              <a:buNone/>
              <a:defRPr b="1" cap="none"/>
            </a:lvl4pPr>
            <a:lvl5pPr indent="-228600" lvl="4" marL="2286000" algn="l">
              <a:lnSpc>
                <a:spcPct val="90000"/>
              </a:lnSpc>
              <a:spcBef>
                <a:spcPts val="375"/>
              </a:spcBef>
              <a:spcAft>
                <a:spcPts val="0"/>
              </a:spcAft>
              <a:buClr>
                <a:schemeClr val="lt1"/>
              </a:buClr>
              <a:buSzPts val="1600"/>
              <a:buNone/>
              <a:defRPr b="1" cap="none"/>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2" name="Google Shape;72;p7"/>
          <p:cNvSpPr txBox="1"/>
          <p:nvPr>
            <p:ph idx="2" type="body"/>
          </p:nvPr>
        </p:nvSpPr>
        <p:spPr>
          <a:xfrm>
            <a:off x="731838" y="2283891"/>
            <a:ext cx="7315200" cy="730800"/>
          </a:xfrm>
          <a:prstGeom prst="rect">
            <a:avLst/>
          </a:prstGeom>
          <a:noFill/>
          <a:ln>
            <a:noFill/>
          </a:ln>
        </p:spPr>
        <p:txBody>
          <a:bodyPr anchorCtr="0" anchor="t" bIns="0" lIns="457200" spcFirstLastPara="1" rIns="0" wrap="square" tIns="0">
            <a:spAutoFit/>
          </a:bodyPr>
          <a:lstStyle>
            <a:lvl1pPr indent="-228600" lvl="0" marL="457200" algn="l">
              <a:lnSpc>
                <a:spcPct val="90000"/>
              </a:lnSpc>
              <a:spcBef>
                <a:spcPts val="750"/>
              </a:spcBef>
              <a:spcAft>
                <a:spcPts val="0"/>
              </a:spcAft>
              <a:buClr>
                <a:schemeClr val="lt1"/>
              </a:buClr>
              <a:buSzPts val="1600"/>
              <a:buNone/>
              <a:defRPr/>
            </a:lvl1pPr>
            <a:lvl2pPr indent="-228600" lvl="1" marL="914400" algn="l">
              <a:lnSpc>
                <a:spcPct val="90000"/>
              </a:lnSpc>
              <a:spcBef>
                <a:spcPts val="375"/>
              </a:spcBef>
              <a:spcAft>
                <a:spcPts val="0"/>
              </a:spcAft>
              <a:buClr>
                <a:schemeClr val="lt1"/>
              </a:buClr>
              <a:buSzPts val="1800"/>
              <a:buNone/>
              <a:defRPr/>
            </a:lvl2pPr>
            <a:lvl3pPr indent="-228600" lvl="2" marL="1371600" algn="l">
              <a:lnSpc>
                <a:spcPct val="90000"/>
              </a:lnSpc>
              <a:spcBef>
                <a:spcPts val="375"/>
              </a:spcBef>
              <a:spcAft>
                <a:spcPts val="0"/>
              </a:spcAft>
              <a:buClr>
                <a:schemeClr val="lt1"/>
              </a:buClr>
              <a:buSzPts val="1800"/>
              <a:buNone/>
              <a:defRPr/>
            </a:lvl3pPr>
            <a:lvl4pPr indent="-228600" lvl="3" marL="1828800" algn="l">
              <a:lnSpc>
                <a:spcPct val="90000"/>
              </a:lnSpc>
              <a:spcBef>
                <a:spcPts val="375"/>
              </a:spcBef>
              <a:spcAft>
                <a:spcPts val="0"/>
              </a:spcAft>
              <a:buClr>
                <a:schemeClr val="lt1"/>
              </a:buClr>
              <a:buSzPts val="1800"/>
              <a:buNone/>
              <a:defRPr/>
            </a:lvl4pPr>
            <a:lvl5pPr indent="-228600" lvl="4" marL="2286000" algn="l">
              <a:lnSpc>
                <a:spcPct val="90000"/>
              </a:lnSpc>
              <a:spcBef>
                <a:spcPts val="375"/>
              </a:spcBef>
              <a:spcAft>
                <a:spcPts val="0"/>
              </a:spcAft>
              <a:buClr>
                <a:schemeClr val="lt1"/>
              </a:buClr>
              <a:buSzPts val="1800"/>
              <a:buNone/>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pic>
        <p:nvPicPr>
          <p:cNvPr id="73" name="Google Shape;73;p7"/>
          <p:cNvPicPr preferRelativeResize="0"/>
          <p:nvPr/>
        </p:nvPicPr>
        <p:blipFill rotWithShape="1">
          <a:blip r:embed="rId2">
            <a:alphaModFix/>
          </a:blip>
          <a:srcRect b="0" l="0" r="0" t="0"/>
          <a:stretch/>
        </p:blipFill>
        <p:spPr>
          <a:xfrm>
            <a:off x="731520" y="180897"/>
            <a:ext cx="422839" cy="136399"/>
          </a:xfrm>
          <a:prstGeom prst="rect">
            <a:avLst/>
          </a:prstGeom>
          <a:noFill/>
          <a:ln>
            <a:noFill/>
          </a:ln>
        </p:spPr>
      </p:pic>
      <p:sp>
        <p:nvSpPr>
          <p:cNvPr id="74" name="Google Shape;74;p7"/>
          <p:cNvSpPr txBox="1"/>
          <p:nvPr/>
        </p:nvSpPr>
        <p:spPr>
          <a:xfrm>
            <a:off x="6243665" y="214452"/>
            <a:ext cx="2554200" cy="123000"/>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 sz="800" u="none" cap="none" strike="noStrike">
                <a:solidFill>
                  <a:srgbClr val="FFFFFF"/>
                </a:solidFill>
                <a:latin typeface="Helvetica Neue"/>
                <a:ea typeface="Helvetica Neue"/>
                <a:cs typeface="Helvetica Neue"/>
                <a:sym typeface="Helvetica Neue"/>
              </a:rPr>
              <a:t>Department Name (edit in Slide Master)</a:t>
            </a:r>
            <a:endParaRPr/>
          </a:p>
        </p:txBody>
      </p:sp>
      <p:sp>
        <p:nvSpPr>
          <p:cNvPr id="75" name="Google Shape;75;p7"/>
          <p:cNvSpPr txBox="1"/>
          <p:nvPr>
            <p:ph idx="12" type="sldNum"/>
          </p:nvPr>
        </p:nvSpPr>
        <p:spPr>
          <a:xfrm>
            <a:off x="8249285" y="4768847"/>
            <a:ext cx="548700" cy="123000"/>
          </a:xfrm>
          <a:prstGeom prst="rect">
            <a:avLst/>
          </a:prstGeom>
          <a:noFill/>
          <a:ln>
            <a:noFill/>
          </a:ln>
        </p:spPr>
        <p:txBody>
          <a:bodyPr anchorCtr="0" anchor="ctr" bIns="0" lIns="0" spcFirstLastPara="1" rIns="0" wrap="square" tIns="0">
            <a:spAutoFit/>
          </a:bodyPr>
          <a:lstStyle>
            <a:lvl1pPr indent="0" lvl="0" marL="0" marR="0" rtl="0" algn="r">
              <a:spcBef>
                <a:spcPts val="0"/>
              </a:spcBef>
              <a:buNone/>
              <a:defRPr b="0" i="0" sz="800" u="none" cap="none" strike="noStrike">
                <a:solidFill>
                  <a:srgbClr val="003557"/>
                </a:solidFill>
                <a:latin typeface="Helvetica Neue"/>
                <a:ea typeface="Helvetica Neue"/>
                <a:cs typeface="Helvetica Neue"/>
                <a:sym typeface="Helvetica Neue"/>
              </a:defRPr>
            </a:lvl1pPr>
            <a:lvl2pPr indent="0" lvl="1" marL="0" marR="0" rtl="0" algn="r">
              <a:spcBef>
                <a:spcPts val="0"/>
              </a:spcBef>
              <a:buNone/>
              <a:defRPr b="0" i="0" sz="800" u="none" cap="none" strike="noStrike">
                <a:solidFill>
                  <a:srgbClr val="003557"/>
                </a:solidFill>
                <a:latin typeface="Helvetica Neue"/>
                <a:ea typeface="Helvetica Neue"/>
                <a:cs typeface="Helvetica Neue"/>
                <a:sym typeface="Helvetica Neue"/>
              </a:defRPr>
            </a:lvl2pPr>
            <a:lvl3pPr indent="0" lvl="2" marL="0" marR="0" rtl="0" algn="r">
              <a:spcBef>
                <a:spcPts val="0"/>
              </a:spcBef>
              <a:buNone/>
              <a:defRPr b="0" i="0" sz="800" u="none" cap="none" strike="noStrike">
                <a:solidFill>
                  <a:srgbClr val="003557"/>
                </a:solidFill>
                <a:latin typeface="Helvetica Neue"/>
                <a:ea typeface="Helvetica Neue"/>
                <a:cs typeface="Helvetica Neue"/>
                <a:sym typeface="Helvetica Neue"/>
              </a:defRPr>
            </a:lvl3pPr>
            <a:lvl4pPr indent="0" lvl="3" marL="0" marR="0" rtl="0" algn="r">
              <a:spcBef>
                <a:spcPts val="0"/>
              </a:spcBef>
              <a:buNone/>
              <a:defRPr b="0" i="0" sz="800" u="none" cap="none" strike="noStrike">
                <a:solidFill>
                  <a:srgbClr val="003557"/>
                </a:solidFill>
                <a:latin typeface="Helvetica Neue"/>
                <a:ea typeface="Helvetica Neue"/>
                <a:cs typeface="Helvetica Neue"/>
                <a:sym typeface="Helvetica Neue"/>
              </a:defRPr>
            </a:lvl4pPr>
            <a:lvl5pPr indent="0" lvl="4" marL="0" marR="0" rtl="0" algn="r">
              <a:spcBef>
                <a:spcPts val="0"/>
              </a:spcBef>
              <a:buNone/>
              <a:defRPr b="0" i="0" sz="800" u="none" cap="none" strike="noStrike">
                <a:solidFill>
                  <a:srgbClr val="003557"/>
                </a:solidFill>
                <a:latin typeface="Helvetica Neue"/>
                <a:ea typeface="Helvetica Neue"/>
                <a:cs typeface="Helvetica Neue"/>
                <a:sym typeface="Helvetica Neue"/>
              </a:defRPr>
            </a:lvl5pPr>
            <a:lvl6pPr indent="0" lvl="5" marL="0" marR="0" rtl="0" algn="r">
              <a:spcBef>
                <a:spcPts val="0"/>
              </a:spcBef>
              <a:buNone/>
              <a:defRPr b="0" i="0" sz="800" u="none" cap="none" strike="noStrike">
                <a:solidFill>
                  <a:srgbClr val="003557"/>
                </a:solidFill>
                <a:latin typeface="Helvetica Neue"/>
                <a:ea typeface="Helvetica Neue"/>
                <a:cs typeface="Helvetica Neue"/>
                <a:sym typeface="Helvetica Neue"/>
              </a:defRPr>
            </a:lvl6pPr>
            <a:lvl7pPr indent="0" lvl="6" marL="0" marR="0" rtl="0" algn="r">
              <a:spcBef>
                <a:spcPts val="0"/>
              </a:spcBef>
              <a:buNone/>
              <a:defRPr b="0" i="0" sz="800" u="none" cap="none" strike="noStrike">
                <a:solidFill>
                  <a:srgbClr val="003557"/>
                </a:solidFill>
                <a:latin typeface="Helvetica Neue"/>
                <a:ea typeface="Helvetica Neue"/>
                <a:cs typeface="Helvetica Neue"/>
                <a:sym typeface="Helvetica Neue"/>
              </a:defRPr>
            </a:lvl7pPr>
            <a:lvl8pPr indent="0" lvl="7" marL="0" marR="0" rtl="0" algn="r">
              <a:spcBef>
                <a:spcPts val="0"/>
              </a:spcBef>
              <a:buNone/>
              <a:defRPr b="0" i="0" sz="800" u="none" cap="none" strike="noStrike">
                <a:solidFill>
                  <a:srgbClr val="003557"/>
                </a:solidFill>
                <a:latin typeface="Helvetica Neue"/>
                <a:ea typeface="Helvetica Neue"/>
                <a:cs typeface="Helvetica Neue"/>
                <a:sym typeface="Helvetica Neue"/>
              </a:defRPr>
            </a:lvl8pPr>
            <a:lvl9pPr indent="0" lvl="8" marL="0" marR="0" rtl="0" algn="r">
              <a:spcBef>
                <a:spcPts val="0"/>
              </a:spcBef>
              <a:buNone/>
              <a:defRPr b="0" i="0" sz="800" u="none" cap="none" strike="noStrike">
                <a:solidFill>
                  <a:srgbClr val="003557"/>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
        <p:nvSpPr>
          <p:cNvPr id="76" name="Google Shape;76;p7"/>
          <p:cNvSpPr txBox="1"/>
          <p:nvPr/>
        </p:nvSpPr>
        <p:spPr>
          <a:xfrm>
            <a:off x="731520" y="4764612"/>
            <a:ext cx="5212200" cy="123000"/>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FFFFFF"/>
              </a:buClr>
              <a:buSzPts val="800"/>
              <a:buFont typeface="Arial"/>
              <a:buNone/>
            </a:pPr>
            <a:r>
              <a:rPr b="0" i="0" lang="en" sz="800" u="none" cap="none" strike="noStrike">
                <a:solidFill>
                  <a:srgbClr val="FFFFFF"/>
                </a:solidFill>
                <a:latin typeface="Helvetica Neue"/>
                <a:ea typeface="Helvetica Neue"/>
                <a:cs typeface="Helvetica Neue"/>
                <a:sym typeface="Helvetica Neue"/>
              </a:rPr>
              <a:t>Presentation Title (edit in Slide Master)  I  </a:t>
            </a:r>
            <a:r>
              <a:rPr b="0" i="0" lang="en" sz="800" u="none" cap="none" strike="noStrike">
                <a:solidFill>
                  <a:schemeClr val="dk1"/>
                </a:solidFill>
                <a:latin typeface="Helvetica Neue"/>
                <a:ea typeface="Helvetica Neue"/>
                <a:cs typeface="Helvetica Neue"/>
                <a:sym typeface="Helvetica Neue"/>
              </a:rPr>
              <a:t>June 23, 2020</a:t>
            </a:r>
            <a:endParaRPr b="0" i="0" sz="800" u="none" cap="none" strike="noStrik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w/bullets">
  <p:cSld name="Header w/bullets">
    <p:spTree>
      <p:nvGrpSpPr>
        <p:cNvPr id="77" name="Shape 77"/>
        <p:cNvGrpSpPr/>
        <p:nvPr/>
      </p:nvGrpSpPr>
      <p:grpSpPr>
        <a:xfrm>
          <a:off x="0" y="0"/>
          <a:ext cx="0" cy="0"/>
          <a:chOff x="0" y="0"/>
          <a:chExt cx="0" cy="0"/>
        </a:xfrm>
      </p:grpSpPr>
      <p:sp>
        <p:nvSpPr>
          <p:cNvPr id="78" name="Google Shape;78;p8"/>
          <p:cNvSpPr txBox="1"/>
          <p:nvPr>
            <p:ph type="title"/>
          </p:nvPr>
        </p:nvSpPr>
        <p:spPr>
          <a:xfrm>
            <a:off x="731520" y="1461690"/>
            <a:ext cx="7315200" cy="333900"/>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rgbClr val="FFD100"/>
              </a:buClr>
              <a:buSzPts val="2400"/>
              <a:buFont typeface="Helvetica Neue"/>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8"/>
          <p:cNvSpPr txBox="1"/>
          <p:nvPr>
            <p:ph idx="1" type="body"/>
          </p:nvPr>
        </p:nvSpPr>
        <p:spPr>
          <a:xfrm>
            <a:off x="731838" y="1918468"/>
            <a:ext cx="7315200" cy="548100"/>
          </a:xfrm>
          <a:prstGeom prst="rect">
            <a:avLst/>
          </a:prstGeom>
          <a:noFill/>
          <a:ln>
            <a:noFill/>
          </a:ln>
        </p:spPr>
        <p:txBody>
          <a:bodyPr anchorCtr="0" anchor="t" bIns="0" lIns="457200" spcFirstLastPara="1" rIns="0" wrap="square" tIns="0">
            <a:spAutoFit/>
          </a:bodyPr>
          <a:lstStyle>
            <a:lvl1pPr indent="-330200" lvl="0" marL="457200" algn="l">
              <a:lnSpc>
                <a:spcPct val="90000"/>
              </a:lnSpc>
              <a:spcBef>
                <a:spcPts val="750"/>
              </a:spcBef>
              <a:spcAft>
                <a:spcPts val="0"/>
              </a:spcAft>
              <a:buClr>
                <a:schemeClr val="lt1"/>
              </a:buClr>
              <a:buSzPts val="1600"/>
              <a:buFont typeface="Arial"/>
              <a:buChar char="•"/>
              <a:defRPr/>
            </a:lvl1pPr>
            <a:lvl2pPr indent="-228600" lvl="1" marL="914400" algn="l">
              <a:lnSpc>
                <a:spcPct val="90000"/>
              </a:lnSpc>
              <a:spcBef>
                <a:spcPts val="375"/>
              </a:spcBef>
              <a:spcAft>
                <a:spcPts val="0"/>
              </a:spcAft>
              <a:buClr>
                <a:schemeClr val="lt1"/>
              </a:buClr>
              <a:buSzPts val="1800"/>
              <a:buNone/>
              <a:defRPr/>
            </a:lvl2pPr>
            <a:lvl3pPr indent="-228600" lvl="2" marL="1371600" algn="l">
              <a:lnSpc>
                <a:spcPct val="90000"/>
              </a:lnSpc>
              <a:spcBef>
                <a:spcPts val="375"/>
              </a:spcBef>
              <a:spcAft>
                <a:spcPts val="0"/>
              </a:spcAft>
              <a:buClr>
                <a:schemeClr val="lt1"/>
              </a:buClr>
              <a:buSzPts val="1800"/>
              <a:buNone/>
              <a:defRPr/>
            </a:lvl3pPr>
            <a:lvl4pPr indent="-228600" lvl="3" marL="1828800" algn="l">
              <a:lnSpc>
                <a:spcPct val="90000"/>
              </a:lnSpc>
              <a:spcBef>
                <a:spcPts val="375"/>
              </a:spcBef>
              <a:spcAft>
                <a:spcPts val="0"/>
              </a:spcAft>
              <a:buClr>
                <a:schemeClr val="lt1"/>
              </a:buClr>
              <a:buSzPts val="1800"/>
              <a:buNone/>
              <a:defRPr/>
            </a:lvl4pPr>
            <a:lvl5pPr indent="-228600" lvl="4" marL="2286000" algn="l">
              <a:lnSpc>
                <a:spcPct val="90000"/>
              </a:lnSpc>
              <a:spcBef>
                <a:spcPts val="375"/>
              </a:spcBef>
              <a:spcAft>
                <a:spcPts val="0"/>
              </a:spcAft>
              <a:buClr>
                <a:schemeClr val="lt1"/>
              </a:buClr>
              <a:buSzPts val="1800"/>
              <a:buNone/>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pic>
        <p:nvPicPr>
          <p:cNvPr id="80" name="Google Shape;80;p8"/>
          <p:cNvPicPr preferRelativeResize="0"/>
          <p:nvPr/>
        </p:nvPicPr>
        <p:blipFill rotWithShape="1">
          <a:blip r:embed="rId2">
            <a:alphaModFix/>
          </a:blip>
          <a:srcRect b="0" l="0" r="0" t="0"/>
          <a:stretch/>
        </p:blipFill>
        <p:spPr>
          <a:xfrm>
            <a:off x="731520" y="180897"/>
            <a:ext cx="422839" cy="136399"/>
          </a:xfrm>
          <a:prstGeom prst="rect">
            <a:avLst/>
          </a:prstGeom>
          <a:noFill/>
          <a:ln>
            <a:noFill/>
          </a:ln>
        </p:spPr>
      </p:pic>
      <p:sp>
        <p:nvSpPr>
          <p:cNvPr id="81" name="Google Shape;81;p8"/>
          <p:cNvSpPr txBox="1"/>
          <p:nvPr/>
        </p:nvSpPr>
        <p:spPr>
          <a:xfrm>
            <a:off x="6243665" y="214452"/>
            <a:ext cx="2554200" cy="123000"/>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 sz="800" u="none" cap="none" strike="noStrike">
                <a:solidFill>
                  <a:srgbClr val="FFFFFF"/>
                </a:solidFill>
                <a:latin typeface="Helvetica Neue"/>
                <a:ea typeface="Helvetica Neue"/>
                <a:cs typeface="Helvetica Neue"/>
                <a:sym typeface="Helvetica Neue"/>
              </a:rPr>
              <a:t>Department Name (edit in Slide Master)</a:t>
            </a:r>
            <a:endParaRPr/>
          </a:p>
        </p:txBody>
      </p:sp>
      <p:sp>
        <p:nvSpPr>
          <p:cNvPr id="82" name="Google Shape;82;p8"/>
          <p:cNvSpPr txBox="1"/>
          <p:nvPr>
            <p:ph idx="12" type="sldNum"/>
          </p:nvPr>
        </p:nvSpPr>
        <p:spPr>
          <a:xfrm>
            <a:off x="8249285" y="4768847"/>
            <a:ext cx="548700" cy="123000"/>
          </a:xfrm>
          <a:prstGeom prst="rect">
            <a:avLst/>
          </a:prstGeom>
          <a:noFill/>
          <a:ln>
            <a:noFill/>
          </a:ln>
        </p:spPr>
        <p:txBody>
          <a:bodyPr anchorCtr="0" anchor="ctr" bIns="0" lIns="0" spcFirstLastPara="1" rIns="0" wrap="square" tIns="0">
            <a:spAutoFit/>
          </a:bodyPr>
          <a:lstStyle>
            <a:lvl1pPr indent="0" lvl="0" marL="0" marR="0" rtl="0" algn="r">
              <a:spcBef>
                <a:spcPts val="0"/>
              </a:spcBef>
              <a:buNone/>
              <a:defRPr b="0" i="0" sz="800" u="none" cap="none" strike="noStrike">
                <a:solidFill>
                  <a:srgbClr val="003557"/>
                </a:solidFill>
                <a:latin typeface="Helvetica Neue"/>
                <a:ea typeface="Helvetica Neue"/>
                <a:cs typeface="Helvetica Neue"/>
                <a:sym typeface="Helvetica Neue"/>
              </a:defRPr>
            </a:lvl1pPr>
            <a:lvl2pPr indent="0" lvl="1" marL="0" marR="0" rtl="0" algn="r">
              <a:spcBef>
                <a:spcPts val="0"/>
              </a:spcBef>
              <a:buNone/>
              <a:defRPr b="0" i="0" sz="800" u="none" cap="none" strike="noStrike">
                <a:solidFill>
                  <a:srgbClr val="003557"/>
                </a:solidFill>
                <a:latin typeface="Helvetica Neue"/>
                <a:ea typeface="Helvetica Neue"/>
                <a:cs typeface="Helvetica Neue"/>
                <a:sym typeface="Helvetica Neue"/>
              </a:defRPr>
            </a:lvl2pPr>
            <a:lvl3pPr indent="0" lvl="2" marL="0" marR="0" rtl="0" algn="r">
              <a:spcBef>
                <a:spcPts val="0"/>
              </a:spcBef>
              <a:buNone/>
              <a:defRPr b="0" i="0" sz="800" u="none" cap="none" strike="noStrike">
                <a:solidFill>
                  <a:srgbClr val="003557"/>
                </a:solidFill>
                <a:latin typeface="Helvetica Neue"/>
                <a:ea typeface="Helvetica Neue"/>
                <a:cs typeface="Helvetica Neue"/>
                <a:sym typeface="Helvetica Neue"/>
              </a:defRPr>
            </a:lvl3pPr>
            <a:lvl4pPr indent="0" lvl="3" marL="0" marR="0" rtl="0" algn="r">
              <a:spcBef>
                <a:spcPts val="0"/>
              </a:spcBef>
              <a:buNone/>
              <a:defRPr b="0" i="0" sz="800" u="none" cap="none" strike="noStrike">
                <a:solidFill>
                  <a:srgbClr val="003557"/>
                </a:solidFill>
                <a:latin typeface="Helvetica Neue"/>
                <a:ea typeface="Helvetica Neue"/>
                <a:cs typeface="Helvetica Neue"/>
                <a:sym typeface="Helvetica Neue"/>
              </a:defRPr>
            </a:lvl4pPr>
            <a:lvl5pPr indent="0" lvl="4" marL="0" marR="0" rtl="0" algn="r">
              <a:spcBef>
                <a:spcPts val="0"/>
              </a:spcBef>
              <a:buNone/>
              <a:defRPr b="0" i="0" sz="800" u="none" cap="none" strike="noStrike">
                <a:solidFill>
                  <a:srgbClr val="003557"/>
                </a:solidFill>
                <a:latin typeface="Helvetica Neue"/>
                <a:ea typeface="Helvetica Neue"/>
                <a:cs typeface="Helvetica Neue"/>
                <a:sym typeface="Helvetica Neue"/>
              </a:defRPr>
            </a:lvl5pPr>
            <a:lvl6pPr indent="0" lvl="5" marL="0" marR="0" rtl="0" algn="r">
              <a:spcBef>
                <a:spcPts val="0"/>
              </a:spcBef>
              <a:buNone/>
              <a:defRPr b="0" i="0" sz="800" u="none" cap="none" strike="noStrike">
                <a:solidFill>
                  <a:srgbClr val="003557"/>
                </a:solidFill>
                <a:latin typeface="Helvetica Neue"/>
                <a:ea typeface="Helvetica Neue"/>
                <a:cs typeface="Helvetica Neue"/>
                <a:sym typeface="Helvetica Neue"/>
              </a:defRPr>
            </a:lvl6pPr>
            <a:lvl7pPr indent="0" lvl="6" marL="0" marR="0" rtl="0" algn="r">
              <a:spcBef>
                <a:spcPts val="0"/>
              </a:spcBef>
              <a:buNone/>
              <a:defRPr b="0" i="0" sz="800" u="none" cap="none" strike="noStrike">
                <a:solidFill>
                  <a:srgbClr val="003557"/>
                </a:solidFill>
                <a:latin typeface="Helvetica Neue"/>
                <a:ea typeface="Helvetica Neue"/>
                <a:cs typeface="Helvetica Neue"/>
                <a:sym typeface="Helvetica Neue"/>
              </a:defRPr>
            </a:lvl7pPr>
            <a:lvl8pPr indent="0" lvl="7" marL="0" marR="0" rtl="0" algn="r">
              <a:spcBef>
                <a:spcPts val="0"/>
              </a:spcBef>
              <a:buNone/>
              <a:defRPr b="0" i="0" sz="800" u="none" cap="none" strike="noStrike">
                <a:solidFill>
                  <a:srgbClr val="003557"/>
                </a:solidFill>
                <a:latin typeface="Helvetica Neue"/>
                <a:ea typeface="Helvetica Neue"/>
                <a:cs typeface="Helvetica Neue"/>
                <a:sym typeface="Helvetica Neue"/>
              </a:defRPr>
            </a:lvl8pPr>
            <a:lvl9pPr indent="0" lvl="8" marL="0" marR="0" rtl="0" algn="r">
              <a:spcBef>
                <a:spcPts val="0"/>
              </a:spcBef>
              <a:buNone/>
              <a:defRPr b="0" i="0" sz="800" u="none" cap="none" strike="noStrike">
                <a:solidFill>
                  <a:srgbClr val="003557"/>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
        <p:nvSpPr>
          <p:cNvPr id="83" name="Google Shape;83;p8"/>
          <p:cNvSpPr txBox="1"/>
          <p:nvPr/>
        </p:nvSpPr>
        <p:spPr>
          <a:xfrm>
            <a:off x="731520" y="4764612"/>
            <a:ext cx="5212200" cy="123000"/>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FFFFFF"/>
              </a:buClr>
              <a:buSzPts val="800"/>
              <a:buFont typeface="Arial"/>
              <a:buNone/>
            </a:pPr>
            <a:r>
              <a:rPr b="0" i="0" lang="en" sz="800" u="none" cap="none" strike="noStrike">
                <a:solidFill>
                  <a:srgbClr val="FFFFFF"/>
                </a:solidFill>
                <a:latin typeface="Helvetica Neue"/>
                <a:ea typeface="Helvetica Neue"/>
                <a:cs typeface="Helvetica Neue"/>
                <a:sym typeface="Helvetica Neue"/>
              </a:rPr>
              <a:t>Presentation Title (edit in Slide Master)  I  </a:t>
            </a:r>
            <a:r>
              <a:rPr b="0" i="0" lang="en" sz="800" u="none" cap="none" strike="noStrike">
                <a:solidFill>
                  <a:schemeClr val="dk1"/>
                </a:solidFill>
                <a:latin typeface="Helvetica Neue"/>
                <a:ea typeface="Helvetica Neue"/>
                <a:cs typeface="Helvetica Neue"/>
                <a:sym typeface="Helvetica Neue"/>
              </a:rPr>
              <a:t>June 23, 2020</a:t>
            </a:r>
            <a:endParaRPr b="0" i="0" sz="800" u="none" cap="none" strike="noStrik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w/two columns">
  <p:cSld name="Header w/two columns">
    <p:spTree>
      <p:nvGrpSpPr>
        <p:cNvPr id="84" name="Shape 84"/>
        <p:cNvGrpSpPr/>
        <p:nvPr/>
      </p:nvGrpSpPr>
      <p:grpSpPr>
        <a:xfrm>
          <a:off x="0" y="0"/>
          <a:ext cx="0" cy="0"/>
          <a:chOff x="0" y="0"/>
          <a:chExt cx="0" cy="0"/>
        </a:xfrm>
      </p:grpSpPr>
      <p:sp>
        <p:nvSpPr>
          <p:cNvPr id="85" name="Google Shape;85;p9"/>
          <p:cNvSpPr txBox="1"/>
          <p:nvPr>
            <p:ph type="title"/>
          </p:nvPr>
        </p:nvSpPr>
        <p:spPr>
          <a:xfrm>
            <a:off x="731520" y="1461690"/>
            <a:ext cx="7315200" cy="333900"/>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rgbClr val="FFD100"/>
              </a:buClr>
              <a:buSzPts val="2400"/>
              <a:buFont typeface="Helvetica Neue"/>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9"/>
          <p:cNvSpPr txBox="1"/>
          <p:nvPr>
            <p:ph idx="1" type="body"/>
          </p:nvPr>
        </p:nvSpPr>
        <p:spPr>
          <a:xfrm>
            <a:off x="731520" y="1918468"/>
            <a:ext cx="3566100" cy="222600"/>
          </a:xfrm>
          <a:prstGeom prst="rect">
            <a:avLst/>
          </a:prstGeom>
          <a:noFill/>
          <a:ln>
            <a:noFill/>
          </a:ln>
        </p:spPr>
        <p:txBody>
          <a:bodyPr anchorCtr="0" anchor="t" bIns="0" lIns="457200" spcFirstLastPara="1" rIns="0" wrap="square" tIns="0">
            <a:spAutoFit/>
          </a:bodyPr>
          <a:lstStyle>
            <a:lvl1pPr indent="-228600" lvl="0" marL="457200" algn="l">
              <a:lnSpc>
                <a:spcPct val="90000"/>
              </a:lnSpc>
              <a:spcBef>
                <a:spcPts val="750"/>
              </a:spcBef>
              <a:spcAft>
                <a:spcPts val="0"/>
              </a:spcAft>
              <a:buClr>
                <a:schemeClr val="lt1"/>
              </a:buClr>
              <a:buSzPts val="1600"/>
              <a:buNone/>
              <a:defRPr b="1" cap="none"/>
            </a:lvl1pPr>
            <a:lvl2pPr indent="-228600" lvl="1" marL="914400" algn="l">
              <a:lnSpc>
                <a:spcPct val="90000"/>
              </a:lnSpc>
              <a:spcBef>
                <a:spcPts val="375"/>
              </a:spcBef>
              <a:spcAft>
                <a:spcPts val="0"/>
              </a:spcAft>
              <a:buClr>
                <a:schemeClr val="lt1"/>
              </a:buClr>
              <a:buSzPts val="1600"/>
              <a:buNone/>
              <a:defRPr b="1" cap="none"/>
            </a:lvl2pPr>
            <a:lvl3pPr indent="-228600" lvl="2" marL="1371600" algn="l">
              <a:lnSpc>
                <a:spcPct val="90000"/>
              </a:lnSpc>
              <a:spcBef>
                <a:spcPts val="375"/>
              </a:spcBef>
              <a:spcAft>
                <a:spcPts val="0"/>
              </a:spcAft>
              <a:buClr>
                <a:schemeClr val="lt1"/>
              </a:buClr>
              <a:buSzPts val="1600"/>
              <a:buNone/>
              <a:defRPr b="1" cap="none"/>
            </a:lvl3pPr>
            <a:lvl4pPr indent="-228600" lvl="3" marL="1828800" algn="l">
              <a:lnSpc>
                <a:spcPct val="90000"/>
              </a:lnSpc>
              <a:spcBef>
                <a:spcPts val="375"/>
              </a:spcBef>
              <a:spcAft>
                <a:spcPts val="0"/>
              </a:spcAft>
              <a:buClr>
                <a:schemeClr val="lt1"/>
              </a:buClr>
              <a:buSzPts val="1600"/>
              <a:buNone/>
              <a:defRPr b="1" cap="none"/>
            </a:lvl4pPr>
            <a:lvl5pPr indent="-228600" lvl="4" marL="2286000" algn="l">
              <a:lnSpc>
                <a:spcPct val="90000"/>
              </a:lnSpc>
              <a:spcBef>
                <a:spcPts val="375"/>
              </a:spcBef>
              <a:spcAft>
                <a:spcPts val="0"/>
              </a:spcAft>
              <a:buClr>
                <a:schemeClr val="lt1"/>
              </a:buClr>
              <a:buSzPts val="1600"/>
              <a:buNone/>
              <a:defRPr b="1" cap="none"/>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7" name="Google Shape;87;p9"/>
          <p:cNvSpPr txBox="1"/>
          <p:nvPr>
            <p:ph idx="2" type="body"/>
          </p:nvPr>
        </p:nvSpPr>
        <p:spPr>
          <a:xfrm>
            <a:off x="4480560" y="1918468"/>
            <a:ext cx="3566100" cy="222600"/>
          </a:xfrm>
          <a:prstGeom prst="rect">
            <a:avLst/>
          </a:prstGeom>
          <a:noFill/>
          <a:ln>
            <a:noFill/>
          </a:ln>
        </p:spPr>
        <p:txBody>
          <a:bodyPr anchorCtr="0" anchor="t" bIns="0" lIns="457200" spcFirstLastPara="1" rIns="0" wrap="square" tIns="0">
            <a:spAutoFit/>
          </a:bodyPr>
          <a:lstStyle>
            <a:lvl1pPr indent="-228600" lvl="0" marL="457200" algn="l">
              <a:lnSpc>
                <a:spcPct val="90000"/>
              </a:lnSpc>
              <a:spcBef>
                <a:spcPts val="750"/>
              </a:spcBef>
              <a:spcAft>
                <a:spcPts val="0"/>
              </a:spcAft>
              <a:buClr>
                <a:schemeClr val="lt1"/>
              </a:buClr>
              <a:buSzPts val="1600"/>
              <a:buNone/>
              <a:defRPr b="1" cap="none"/>
            </a:lvl1pPr>
            <a:lvl2pPr indent="-228600" lvl="1" marL="914400" algn="l">
              <a:lnSpc>
                <a:spcPct val="90000"/>
              </a:lnSpc>
              <a:spcBef>
                <a:spcPts val="375"/>
              </a:spcBef>
              <a:spcAft>
                <a:spcPts val="0"/>
              </a:spcAft>
              <a:buClr>
                <a:schemeClr val="lt1"/>
              </a:buClr>
              <a:buSzPts val="1600"/>
              <a:buNone/>
              <a:defRPr b="1" cap="none"/>
            </a:lvl2pPr>
            <a:lvl3pPr indent="-228600" lvl="2" marL="1371600" algn="l">
              <a:lnSpc>
                <a:spcPct val="90000"/>
              </a:lnSpc>
              <a:spcBef>
                <a:spcPts val="375"/>
              </a:spcBef>
              <a:spcAft>
                <a:spcPts val="0"/>
              </a:spcAft>
              <a:buClr>
                <a:schemeClr val="lt1"/>
              </a:buClr>
              <a:buSzPts val="1600"/>
              <a:buNone/>
              <a:defRPr b="1" cap="none"/>
            </a:lvl3pPr>
            <a:lvl4pPr indent="-228600" lvl="3" marL="1828800" algn="l">
              <a:lnSpc>
                <a:spcPct val="90000"/>
              </a:lnSpc>
              <a:spcBef>
                <a:spcPts val="375"/>
              </a:spcBef>
              <a:spcAft>
                <a:spcPts val="0"/>
              </a:spcAft>
              <a:buClr>
                <a:schemeClr val="lt1"/>
              </a:buClr>
              <a:buSzPts val="1600"/>
              <a:buNone/>
              <a:defRPr b="1" cap="none"/>
            </a:lvl4pPr>
            <a:lvl5pPr indent="-228600" lvl="4" marL="2286000" algn="l">
              <a:lnSpc>
                <a:spcPct val="90000"/>
              </a:lnSpc>
              <a:spcBef>
                <a:spcPts val="375"/>
              </a:spcBef>
              <a:spcAft>
                <a:spcPts val="0"/>
              </a:spcAft>
              <a:buClr>
                <a:schemeClr val="lt1"/>
              </a:buClr>
              <a:buSzPts val="1600"/>
              <a:buNone/>
              <a:defRPr b="1" cap="none"/>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8" name="Google Shape;88;p9"/>
          <p:cNvSpPr txBox="1"/>
          <p:nvPr>
            <p:ph idx="3" type="body"/>
          </p:nvPr>
        </p:nvSpPr>
        <p:spPr>
          <a:xfrm>
            <a:off x="731838" y="2283891"/>
            <a:ext cx="3566100" cy="1187700"/>
          </a:xfrm>
          <a:prstGeom prst="rect">
            <a:avLst/>
          </a:prstGeom>
          <a:noFill/>
          <a:ln>
            <a:noFill/>
          </a:ln>
        </p:spPr>
        <p:txBody>
          <a:bodyPr anchorCtr="0" anchor="t" bIns="0" lIns="457200" spcFirstLastPara="1" rIns="0" wrap="square" tIns="0">
            <a:spAutoFit/>
          </a:bodyPr>
          <a:lstStyle>
            <a:lvl1pPr indent="-228600" lvl="0" marL="457200" algn="l">
              <a:lnSpc>
                <a:spcPct val="90000"/>
              </a:lnSpc>
              <a:spcBef>
                <a:spcPts val="750"/>
              </a:spcBef>
              <a:spcAft>
                <a:spcPts val="0"/>
              </a:spcAft>
              <a:buClr>
                <a:schemeClr val="lt1"/>
              </a:buClr>
              <a:buSzPts val="1600"/>
              <a:buNone/>
              <a:defRPr/>
            </a:lvl1pPr>
            <a:lvl2pPr indent="-228600" lvl="1" marL="914400" algn="l">
              <a:lnSpc>
                <a:spcPct val="90000"/>
              </a:lnSpc>
              <a:spcBef>
                <a:spcPts val="375"/>
              </a:spcBef>
              <a:spcAft>
                <a:spcPts val="0"/>
              </a:spcAft>
              <a:buClr>
                <a:schemeClr val="lt1"/>
              </a:buClr>
              <a:buSzPts val="1800"/>
              <a:buNone/>
              <a:defRPr/>
            </a:lvl2pPr>
            <a:lvl3pPr indent="-228600" lvl="2" marL="1371600" algn="l">
              <a:lnSpc>
                <a:spcPct val="90000"/>
              </a:lnSpc>
              <a:spcBef>
                <a:spcPts val="375"/>
              </a:spcBef>
              <a:spcAft>
                <a:spcPts val="0"/>
              </a:spcAft>
              <a:buClr>
                <a:schemeClr val="lt1"/>
              </a:buClr>
              <a:buSzPts val="1800"/>
              <a:buNone/>
              <a:defRPr/>
            </a:lvl3pPr>
            <a:lvl4pPr indent="-228600" lvl="3" marL="1828800" algn="l">
              <a:lnSpc>
                <a:spcPct val="90000"/>
              </a:lnSpc>
              <a:spcBef>
                <a:spcPts val="375"/>
              </a:spcBef>
              <a:spcAft>
                <a:spcPts val="0"/>
              </a:spcAft>
              <a:buClr>
                <a:schemeClr val="lt1"/>
              </a:buClr>
              <a:buSzPts val="1800"/>
              <a:buNone/>
              <a:defRPr/>
            </a:lvl4pPr>
            <a:lvl5pPr indent="-228600" lvl="4" marL="2286000" algn="l">
              <a:lnSpc>
                <a:spcPct val="90000"/>
              </a:lnSpc>
              <a:spcBef>
                <a:spcPts val="375"/>
              </a:spcBef>
              <a:spcAft>
                <a:spcPts val="0"/>
              </a:spcAft>
              <a:buClr>
                <a:schemeClr val="lt1"/>
              </a:buClr>
              <a:buSzPts val="1800"/>
              <a:buNone/>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9" name="Google Shape;89;p9"/>
          <p:cNvSpPr txBox="1"/>
          <p:nvPr>
            <p:ph idx="4" type="body"/>
          </p:nvPr>
        </p:nvSpPr>
        <p:spPr>
          <a:xfrm>
            <a:off x="4480560" y="2283891"/>
            <a:ext cx="3566100" cy="1187700"/>
          </a:xfrm>
          <a:prstGeom prst="rect">
            <a:avLst/>
          </a:prstGeom>
          <a:noFill/>
          <a:ln>
            <a:noFill/>
          </a:ln>
        </p:spPr>
        <p:txBody>
          <a:bodyPr anchorCtr="0" anchor="t" bIns="0" lIns="457200" spcFirstLastPara="1" rIns="0" wrap="square" tIns="0">
            <a:spAutoFit/>
          </a:bodyPr>
          <a:lstStyle>
            <a:lvl1pPr indent="-228600" lvl="0" marL="457200" algn="l">
              <a:lnSpc>
                <a:spcPct val="90000"/>
              </a:lnSpc>
              <a:spcBef>
                <a:spcPts val="750"/>
              </a:spcBef>
              <a:spcAft>
                <a:spcPts val="0"/>
              </a:spcAft>
              <a:buClr>
                <a:schemeClr val="lt1"/>
              </a:buClr>
              <a:buSzPts val="1600"/>
              <a:buNone/>
              <a:defRPr/>
            </a:lvl1pPr>
            <a:lvl2pPr indent="-228600" lvl="1" marL="914400" algn="l">
              <a:lnSpc>
                <a:spcPct val="90000"/>
              </a:lnSpc>
              <a:spcBef>
                <a:spcPts val="375"/>
              </a:spcBef>
              <a:spcAft>
                <a:spcPts val="0"/>
              </a:spcAft>
              <a:buClr>
                <a:schemeClr val="lt1"/>
              </a:buClr>
              <a:buSzPts val="1800"/>
              <a:buNone/>
              <a:defRPr/>
            </a:lvl2pPr>
            <a:lvl3pPr indent="-228600" lvl="2" marL="1371600" algn="l">
              <a:lnSpc>
                <a:spcPct val="90000"/>
              </a:lnSpc>
              <a:spcBef>
                <a:spcPts val="375"/>
              </a:spcBef>
              <a:spcAft>
                <a:spcPts val="0"/>
              </a:spcAft>
              <a:buClr>
                <a:schemeClr val="lt1"/>
              </a:buClr>
              <a:buSzPts val="1800"/>
              <a:buNone/>
              <a:defRPr/>
            </a:lvl3pPr>
            <a:lvl4pPr indent="-228600" lvl="3" marL="1828800" algn="l">
              <a:lnSpc>
                <a:spcPct val="90000"/>
              </a:lnSpc>
              <a:spcBef>
                <a:spcPts val="375"/>
              </a:spcBef>
              <a:spcAft>
                <a:spcPts val="0"/>
              </a:spcAft>
              <a:buClr>
                <a:schemeClr val="lt1"/>
              </a:buClr>
              <a:buSzPts val="1800"/>
              <a:buNone/>
              <a:defRPr/>
            </a:lvl4pPr>
            <a:lvl5pPr indent="-228600" lvl="4" marL="2286000" algn="l">
              <a:lnSpc>
                <a:spcPct val="90000"/>
              </a:lnSpc>
              <a:spcBef>
                <a:spcPts val="375"/>
              </a:spcBef>
              <a:spcAft>
                <a:spcPts val="0"/>
              </a:spcAft>
              <a:buClr>
                <a:schemeClr val="lt1"/>
              </a:buClr>
              <a:buSzPts val="1800"/>
              <a:buNone/>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pic>
        <p:nvPicPr>
          <p:cNvPr id="90" name="Google Shape;90;p9"/>
          <p:cNvPicPr preferRelativeResize="0"/>
          <p:nvPr/>
        </p:nvPicPr>
        <p:blipFill rotWithShape="1">
          <a:blip r:embed="rId2">
            <a:alphaModFix/>
          </a:blip>
          <a:srcRect b="0" l="0" r="0" t="0"/>
          <a:stretch/>
        </p:blipFill>
        <p:spPr>
          <a:xfrm>
            <a:off x="731520" y="180897"/>
            <a:ext cx="422839" cy="136399"/>
          </a:xfrm>
          <a:prstGeom prst="rect">
            <a:avLst/>
          </a:prstGeom>
          <a:noFill/>
          <a:ln>
            <a:noFill/>
          </a:ln>
        </p:spPr>
      </p:pic>
      <p:sp>
        <p:nvSpPr>
          <p:cNvPr id="91" name="Google Shape;91;p9"/>
          <p:cNvSpPr txBox="1"/>
          <p:nvPr/>
        </p:nvSpPr>
        <p:spPr>
          <a:xfrm>
            <a:off x="6243665" y="214452"/>
            <a:ext cx="2554200" cy="123000"/>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 sz="800" u="none" cap="none" strike="noStrike">
                <a:solidFill>
                  <a:srgbClr val="FFFFFF"/>
                </a:solidFill>
                <a:latin typeface="Helvetica Neue"/>
                <a:ea typeface="Helvetica Neue"/>
                <a:cs typeface="Helvetica Neue"/>
                <a:sym typeface="Helvetica Neue"/>
              </a:rPr>
              <a:t>Department Name (edit in Slide Master)</a:t>
            </a:r>
            <a:endParaRPr/>
          </a:p>
        </p:txBody>
      </p:sp>
      <p:sp>
        <p:nvSpPr>
          <p:cNvPr id="92" name="Google Shape;92;p9"/>
          <p:cNvSpPr txBox="1"/>
          <p:nvPr>
            <p:ph idx="12" type="sldNum"/>
          </p:nvPr>
        </p:nvSpPr>
        <p:spPr>
          <a:xfrm>
            <a:off x="8249285" y="4768847"/>
            <a:ext cx="548700" cy="123000"/>
          </a:xfrm>
          <a:prstGeom prst="rect">
            <a:avLst/>
          </a:prstGeom>
          <a:noFill/>
          <a:ln>
            <a:noFill/>
          </a:ln>
        </p:spPr>
        <p:txBody>
          <a:bodyPr anchorCtr="0" anchor="ctr" bIns="0" lIns="0" spcFirstLastPara="1" rIns="0" wrap="square" tIns="0">
            <a:spAutoFit/>
          </a:bodyPr>
          <a:lstStyle>
            <a:lvl1pPr indent="0" lvl="0" marL="0" marR="0" rtl="0" algn="r">
              <a:spcBef>
                <a:spcPts val="0"/>
              </a:spcBef>
              <a:buNone/>
              <a:defRPr b="0" i="0" sz="800" u="none" cap="none" strike="noStrike">
                <a:solidFill>
                  <a:srgbClr val="003557"/>
                </a:solidFill>
                <a:latin typeface="Helvetica Neue"/>
                <a:ea typeface="Helvetica Neue"/>
                <a:cs typeface="Helvetica Neue"/>
                <a:sym typeface="Helvetica Neue"/>
              </a:defRPr>
            </a:lvl1pPr>
            <a:lvl2pPr indent="0" lvl="1" marL="0" marR="0" rtl="0" algn="r">
              <a:spcBef>
                <a:spcPts val="0"/>
              </a:spcBef>
              <a:buNone/>
              <a:defRPr b="0" i="0" sz="800" u="none" cap="none" strike="noStrike">
                <a:solidFill>
                  <a:srgbClr val="003557"/>
                </a:solidFill>
                <a:latin typeface="Helvetica Neue"/>
                <a:ea typeface="Helvetica Neue"/>
                <a:cs typeface="Helvetica Neue"/>
                <a:sym typeface="Helvetica Neue"/>
              </a:defRPr>
            </a:lvl2pPr>
            <a:lvl3pPr indent="0" lvl="2" marL="0" marR="0" rtl="0" algn="r">
              <a:spcBef>
                <a:spcPts val="0"/>
              </a:spcBef>
              <a:buNone/>
              <a:defRPr b="0" i="0" sz="800" u="none" cap="none" strike="noStrike">
                <a:solidFill>
                  <a:srgbClr val="003557"/>
                </a:solidFill>
                <a:latin typeface="Helvetica Neue"/>
                <a:ea typeface="Helvetica Neue"/>
                <a:cs typeface="Helvetica Neue"/>
                <a:sym typeface="Helvetica Neue"/>
              </a:defRPr>
            </a:lvl3pPr>
            <a:lvl4pPr indent="0" lvl="3" marL="0" marR="0" rtl="0" algn="r">
              <a:spcBef>
                <a:spcPts val="0"/>
              </a:spcBef>
              <a:buNone/>
              <a:defRPr b="0" i="0" sz="800" u="none" cap="none" strike="noStrike">
                <a:solidFill>
                  <a:srgbClr val="003557"/>
                </a:solidFill>
                <a:latin typeface="Helvetica Neue"/>
                <a:ea typeface="Helvetica Neue"/>
                <a:cs typeface="Helvetica Neue"/>
                <a:sym typeface="Helvetica Neue"/>
              </a:defRPr>
            </a:lvl4pPr>
            <a:lvl5pPr indent="0" lvl="4" marL="0" marR="0" rtl="0" algn="r">
              <a:spcBef>
                <a:spcPts val="0"/>
              </a:spcBef>
              <a:buNone/>
              <a:defRPr b="0" i="0" sz="800" u="none" cap="none" strike="noStrike">
                <a:solidFill>
                  <a:srgbClr val="003557"/>
                </a:solidFill>
                <a:latin typeface="Helvetica Neue"/>
                <a:ea typeface="Helvetica Neue"/>
                <a:cs typeface="Helvetica Neue"/>
                <a:sym typeface="Helvetica Neue"/>
              </a:defRPr>
            </a:lvl5pPr>
            <a:lvl6pPr indent="0" lvl="5" marL="0" marR="0" rtl="0" algn="r">
              <a:spcBef>
                <a:spcPts val="0"/>
              </a:spcBef>
              <a:buNone/>
              <a:defRPr b="0" i="0" sz="800" u="none" cap="none" strike="noStrike">
                <a:solidFill>
                  <a:srgbClr val="003557"/>
                </a:solidFill>
                <a:latin typeface="Helvetica Neue"/>
                <a:ea typeface="Helvetica Neue"/>
                <a:cs typeface="Helvetica Neue"/>
                <a:sym typeface="Helvetica Neue"/>
              </a:defRPr>
            </a:lvl6pPr>
            <a:lvl7pPr indent="0" lvl="6" marL="0" marR="0" rtl="0" algn="r">
              <a:spcBef>
                <a:spcPts val="0"/>
              </a:spcBef>
              <a:buNone/>
              <a:defRPr b="0" i="0" sz="800" u="none" cap="none" strike="noStrike">
                <a:solidFill>
                  <a:srgbClr val="003557"/>
                </a:solidFill>
                <a:latin typeface="Helvetica Neue"/>
                <a:ea typeface="Helvetica Neue"/>
                <a:cs typeface="Helvetica Neue"/>
                <a:sym typeface="Helvetica Neue"/>
              </a:defRPr>
            </a:lvl7pPr>
            <a:lvl8pPr indent="0" lvl="7" marL="0" marR="0" rtl="0" algn="r">
              <a:spcBef>
                <a:spcPts val="0"/>
              </a:spcBef>
              <a:buNone/>
              <a:defRPr b="0" i="0" sz="800" u="none" cap="none" strike="noStrike">
                <a:solidFill>
                  <a:srgbClr val="003557"/>
                </a:solidFill>
                <a:latin typeface="Helvetica Neue"/>
                <a:ea typeface="Helvetica Neue"/>
                <a:cs typeface="Helvetica Neue"/>
                <a:sym typeface="Helvetica Neue"/>
              </a:defRPr>
            </a:lvl8pPr>
            <a:lvl9pPr indent="0" lvl="8" marL="0" marR="0" rtl="0" algn="r">
              <a:spcBef>
                <a:spcPts val="0"/>
              </a:spcBef>
              <a:buNone/>
              <a:defRPr b="0" i="0" sz="800" u="none" cap="none" strike="noStrike">
                <a:solidFill>
                  <a:srgbClr val="003557"/>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
        <p:nvSpPr>
          <p:cNvPr id="93" name="Google Shape;93;p9"/>
          <p:cNvSpPr txBox="1"/>
          <p:nvPr/>
        </p:nvSpPr>
        <p:spPr>
          <a:xfrm>
            <a:off x="731520" y="4764612"/>
            <a:ext cx="5212200" cy="123000"/>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FFFFFF"/>
              </a:buClr>
              <a:buSzPts val="800"/>
              <a:buFont typeface="Arial"/>
              <a:buNone/>
            </a:pPr>
            <a:r>
              <a:rPr b="0" i="0" lang="en" sz="800" u="none" cap="none" strike="noStrike">
                <a:solidFill>
                  <a:srgbClr val="FFFFFF"/>
                </a:solidFill>
                <a:latin typeface="Helvetica Neue"/>
                <a:ea typeface="Helvetica Neue"/>
                <a:cs typeface="Helvetica Neue"/>
                <a:sym typeface="Helvetica Neue"/>
              </a:rPr>
              <a:t>Presentation Title (edit in Slide Master)  I  </a:t>
            </a:r>
            <a:r>
              <a:rPr b="0" i="0" lang="en" sz="800" u="none" cap="none" strike="noStrike">
                <a:solidFill>
                  <a:schemeClr val="dk1"/>
                </a:solidFill>
                <a:latin typeface="Helvetica Neue"/>
                <a:ea typeface="Helvetica Neue"/>
                <a:cs typeface="Helvetica Neue"/>
                <a:sym typeface="Helvetica Neue"/>
              </a:rPr>
              <a:t>June 23, 2020</a:t>
            </a:r>
            <a:endParaRPr b="0" i="0" sz="800" u="none" cap="none" strike="noStrik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w/two bullet columns">
  <p:cSld name="Header w/two bullet columns">
    <p:spTree>
      <p:nvGrpSpPr>
        <p:cNvPr id="94" name="Shape 94"/>
        <p:cNvGrpSpPr/>
        <p:nvPr/>
      </p:nvGrpSpPr>
      <p:grpSpPr>
        <a:xfrm>
          <a:off x="0" y="0"/>
          <a:ext cx="0" cy="0"/>
          <a:chOff x="0" y="0"/>
          <a:chExt cx="0" cy="0"/>
        </a:xfrm>
      </p:grpSpPr>
      <p:sp>
        <p:nvSpPr>
          <p:cNvPr id="95" name="Google Shape;95;p10"/>
          <p:cNvSpPr txBox="1"/>
          <p:nvPr>
            <p:ph type="title"/>
          </p:nvPr>
        </p:nvSpPr>
        <p:spPr>
          <a:xfrm>
            <a:off x="731520" y="1461690"/>
            <a:ext cx="7315200" cy="333900"/>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rgbClr val="FFD100"/>
              </a:buClr>
              <a:buSzPts val="2400"/>
              <a:buFont typeface="Helvetica Neue"/>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10"/>
          <p:cNvSpPr txBox="1"/>
          <p:nvPr>
            <p:ph idx="1" type="body"/>
          </p:nvPr>
        </p:nvSpPr>
        <p:spPr>
          <a:xfrm>
            <a:off x="731838" y="1918468"/>
            <a:ext cx="3566100" cy="730800"/>
          </a:xfrm>
          <a:prstGeom prst="rect">
            <a:avLst/>
          </a:prstGeom>
          <a:noFill/>
          <a:ln>
            <a:noFill/>
          </a:ln>
        </p:spPr>
        <p:txBody>
          <a:bodyPr anchorCtr="0" anchor="t" bIns="0" lIns="457200" spcFirstLastPara="1" rIns="0" wrap="square" tIns="0">
            <a:spAutoFit/>
          </a:bodyPr>
          <a:lstStyle>
            <a:lvl1pPr indent="-330200" lvl="0" marL="457200" algn="l">
              <a:lnSpc>
                <a:spcPct val="90000"/>
              </a:lnSpc>
              <a:spcBef>
                <a:spcPts val="750"/>
              </a:spcBef>
              <a:spcAft>
                <a:spcPts val="0"/>
              </a:spcAft>
              <a:buClr>
                <a:schemeClr val="lt1"/>
              </a:buClr>
              <a:buSzPts val="1600"/>
              <a:buFont typeface="Arial"/>
              <a:buChar char="•"/>
              <a:defRPr/>
            </a:lvl1pPr>
            <a:lvl2pPr indent="-228600" lvl="1" marL="914400" algn="l">
              <a:lnSpc>
                <a:spcPct val="90000"/>
              </a:lnSpc>
              <a:spcBef>
                <a:spcPts val="375"/>
              </a:spcBef>
              <a:spcAft>
                <a:spcPts val="0"/>
              </a:spcAft>
              <a:buClr>
                <a:schemeClr val="lt1"/>
              </a:buClr>
              <a:buSzPts val="1800"/>
              <a:buNone/>
              <a:defRPr/>
            </a:lvl2pPr>
            <a:lvl3pPr indent="-228600" lvl="2" marL="1371600" algn="l">
              <a:lnSpc>
                <a:spcPct val="90000"/>
              </a:lnSpc>
              <a:spcBef>
                <a:spcPts val="375"/>
              </a:spcBef>
              <a:spcAft>
                <a:spcPts val="0"/>
              </a:spcAft>
              <a:buClr>
                <a:schemeClr val="lt1"/>
              </a:buClr>
              <a:buSzPts val="1800"/>
              <a:buNone/>
              <a:defRPr/>
            </a:lvl3pPr>
            <a:lvl4pPr indent="-228600" lvl="3" marL="1828800" algn="l">
              <a:lnSpc>
                <a:spcPct val="90000"/>
              </a:lnSpc>
              <a:spcBef>
                <a:spcPts val="375"/>
              </a:spcBef>
              <a:spcAft>
                <a:spcPts val="0"/>
              </a:spcAft>
              <a:buClr>
                <a:schemeClr val="lt1"/>
              </a:buClr>
              <a:buSzPts val="1800"/>
              <a:buNone/>
              <a:defRPr/>
            </a:lvl4pPr>
            <a:lvl5pPr indent="-228600" lvl="4" marL="2286000" algn="l">
              <a:lnSpc>
                <a:spcPct val="90000"/>
              </a:lnSpc>
              <a:spcBef>
                <a:spcPts val="375"/>
              </a:spcBef>
              <a:spcAft>
                <a:spcPts val="0"/>
              </a:spcAft>
              <a:buClr>
                <a:schemeClr val="lt1"/>
              </a:buClr>
              <a:buSzPts val="1800"/>
              <a:buNone/>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7" name="Google Shape;97;p10"/>
          <p:cNvSpPr txBox="1"/>
          <p:nvPr>
            <p:ph idx="2" type="body"/>
          </p:nvPr>
        </p:nvSpPr>
        <p:spPr>
          <a:xfrm>
            <a:off x="4480560" y="1918468"/>
            <a:ext cx="3566100" cy="730800"/>
          </a:xfrm>
          <a:prstGeom prst="rect">
            <a:avLst/>
          </a:prstGeom>
          <a:noFill/>
          <a:ln>
            <a:noFill/>
          </a:ln>
        </p:spPr>
        <p:txBody>
          <a:bodyPr anchorCtr="0" anchor="t" bIns="0" lIns="457200" spcFirstLastPara="1" rIns="0" wrap="square" tIns="0">
            <a:spAutoFit/>
          </a:bodyPr>
          <a:lstStyle>
            <a:lvl1pPr indent="-330200" lvl="0" marL="457200" algn="l">
              <a:lnSpc>
                <a:spcPct val="90000"/>
              </a:lnSpc>
              <a:spcBef>
                <a:spcPts val="750"/>
              </a:spcBef>
              <a:spcAft>
                <a:spcPts val="0"/>
              </a:spcAft>
              <a:buClr>
                <a:schemeClr val="lt1"/>
              </a:buClr>
              <a:buSzPts val="1600"/>
              <a:buFont typeface="Arial"/>
              <a:buChar char="•"/>
              <a:defRPr/>
            </a:lvl1pPr>
            <a:lvl2pPr indent="-228600" lvl="1" marL="914400" algn="l">
              <a:lnSpc>
                <a:spcPct val="90000"/>
              </a:lnSpc>
              <a:spcBef>
                <a:spcPts val="375"/>
              </a:spcBef>
              <a:spcAft>
                <a:spcPts val="0"/>
              </a:spcAft>
              <a:buClr>
                <a:schemeClr val="lt1"/>
              </a:buClr>
              <a:buSzPts val="1800"/>
              <a:buNone/>
              <a:defRPr/>
            </a:lvl2pPr>
            <a:lvl3pPr indent="-228600" lvl="2" marL="1371600" algn="l">
              <a:lnSpc>
                <a:spcPct val="90000"/>
              </a:lnSpc>
              <a:spcBef>
                <a:spcPts val="375"/>
              </a:spcBef>
              <a:spcAft>
                <a:spcPts val="0"/>
              </a:spcAft>
              <a:buClr>
                <a:schemeClr val="lt1"/>
              </a:buClr>
              <a:buSzPts val="1800"/>
              <a:buNone/>
              <a:defRPr/>
            </a:lvl3pPr>
            <a:lvl4pPr indent="-228600" lvl="3" marL="1828800" algn="l">
              <a:lnSpc>
                <a:spcPct val="90000"/>
              </a:lnSpc>
              <a:spcBef>
                <a:spcPts val="375"/>
              </a:spcBef>
              <a:spcAft>
                <a:spcPts val="0"/>
              </a:spcAft>
              <a:buClr>
                <a:schemeClr val="lt1"/>
              </a:buClr>
              <a:buSzPts val="1800"/>
              <a:buNone/>
              <a:defRPr/>
            </a:lvl4pPr>
            <a:lvl5pPr indent="-228600" lvl="4" marL="2286000" algn="l">
              <a:lnSpc>
                <a:spcPct val="90000"/>
              </a:lnSpc>
              <a:spcBef>
                <a:spcPts val="375"/>
              </a:spcBef>
              <a:spcAft>
                <a:spcPts val="0"/>
              </a:spcAft>
              <a:buClr>
                <a:schemeClr val="lt1"/>
              </a:buClr>
              <a:buSzPts val="1800"/>
              <a:buNone/>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pic>
        <p:nvPicPr>
          <p:cNvPr id="98" name="Google Shape;98;p10"/>
          <p:cNvPicPr preferRelativeResize="0"/>
          <p:nvPr/>
        </p:nvPicPr>
        <p:blipFill rotWithShape="1">
          <a:blip r:embed="rId2">
            <a:alphaModFix/>
          </a:blip>
          <a:srcRect b="0" l="0" r="0" t="0"/>
          <a:stretch/>
        </p:blipFill>
        <p:spPr>
          <a:xfrm>
            <a:off x="731520" y="180897"/>
            <a:ext cx="422839" cy="136399"/>
          </a:xfrm>
          <a:prstGeom prst="rect">
            <a:avLst/>
          </a:prstGeom>
          <a:noFill/>
          <a:ln>
            <a:noFill/>
          </a:ln>
        </p:spPr>
      </p:pic>
      <p:sp>
        <p:nvSpPr>
          <p:cNvPr id="99" name="Google Shape;99;p10"/>
          <p:cNvSpPr txBox="1"/>
          <p:nvPr/>
        </p:nvSpPr>
        <p:spPr>
          <a:xfrm>
            <a:off x="6243665" y="214452"/>
            <a:ext cx="2554200" cy="123000"/>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 sz="800" u="none" cap="none" strike="noStrike">
                <a:solidFill>
                  <a:srgbClr val="FFFFFF"/>
                </a:solidFill>
                <a:latin typeface="Helvetica Neue"/>
                <a:ea typeface="Helvetica Neue"/>
                <a:cs typeface="Helvetica Neue"/>
                <a:sym typeface="Helvetica Neue"/>
              </a:rPr>
              <a:t>Department Name (edit in Slide Master)</a:t>
            </a:r>
            <a:endParaRPr/>
          </a:p>
        </p:txBody>
      </p:sp>
      <p:sp>
        <p:nvSpPr>
          <p:cNvPr id="100" name="Google Shape;100;p10"/>
          <p:cNvSpPr txBox="1"/>
          <p:nvPr>
            <p:ph idx="12" type="sldNum"/>
          </p:nvPr>
        </p:nvSpPr>
        <p:spPr>
          <a:xfrm>
            <a:off x="8249285" y="4768847"/>
            <a:ext cx="548700" cy="123000"/>
          </a:xfrm>
          <a:prstGeom prst="rect">
            <a:avLst/>
          </a:prstGeom>
          <a:noFill/>
          <a:ln>
            <a:noFill/>
          </a:ln>
        </p:spPr>
        <p:txBody>
          <a:bodyPr anchorCtr="0" anchor="ctr" bIns="0" lIns="0" spcFirstLastPara="1" rIns="0" wrap="square" tIns="0">
            <a:spAutoFit/>
          </a:bodyPr>
          <a:lstStyle>
            <a:lvl1pPr indent="0" lvl="0" marL="0" marR="0" rtl="0" algn="r">
              <a:spcBef>
                <a:spcPts val="0"/>
              </a:spcBef>
              <a:buNone/>
              <a:defRPr b="0" i="0" sz="800" u="none" cap="none" strike="noStrike">
                <a:solidFill>
                  <a:srgbClr val="003557"/>
                </a:solidFill>
                <a:latin typeface="Helvetica Neue"/>
                <a:ea typeface="Helvetica Neue"/>
                <a:cs typeface="Helvetica Neue"/>
                <a:sym typeface="Helvetica Neue"/>
              </a:defRPr>
            </a:lvl1pPr>
            <a:lvl2pPr indent="0" lvl="1" marL="0" marR="0" rtl="0" algn="r">
              <a:spcBef>
                <a:spcPts val="0"/>
              </a:spcBef>
              <a:buNone/>
              <a:defRPr b="0" i="0" sz="800" u="none" cap="none" strike="noStrike">
                <a:solidFill>
                  <a:srgbClr val="003557"/>
                </a:solidFill>
                <a:latin typeface="Helvetica Neue"/>
                <a:ea typeface="Helvetica Neue"/>
                <a:cs typeface="Helvetica Neue"/>
                <a:sym typeface="Helvetica Neue"/>
              </a:defRPr>
            </a:lvl2pPr>
            <a:lvl3pPr indent="0" lvl="2" marL="0" marR="0" rtl="0" algn="r">
              <a:spcBef>
                <a:spcPts val="0"/>
              </a:spcBef>
              <a:buNone/>
              <a:defRPr b="0" i="0" sz="800" u="none" cap="none" strike="noStrike">
                <a:solidFill>
                  <a:srgbClr val="003557"/>
                </a:solidFill>
                <a:latin typeface="Helvetica Neue"/>
                <a:ea typeface="Helvetica Neue"/>
                <a:cs typeface="Helvetica Neue"/>
                <a:sym typeface="Helvetica Neue"/>
              </a:defRPr>
            </a:lvl3pPr>
            <a:lvl4pPr indent="0" lvl="3" marL="0" marR="0" rtl="0" algn="r">
              <a:spcBef>
                <a:spcPts val="0"/>
              </a:spcBef>
              <a:buNone/>
              <a:defRPr b="0" i="0" sz="800" u="none" cap="none" strike="noStrike">
                <a:solidFill>
                  <a:srgbClr val="003557"/>
                </a:solidFill>
                <a:latin typeface="Helvetica Neue"/>
                <a:ea typeface="Helvetica Neue"/>
                <a:cs typeface="Helvetica Neue"/>
                <a:sym typeface="Helvetica Neue"/>
              </a:defRPr>
            </a:lvl4pPr>
            <a:lvl5pPr indent="0" lvl="4" marL="0" marR="0" rtl="0" algn="r">
              <a:spcBef>
                <a:spcPts val="0"/>
              </a:spcBef>
              <a:buNone/>
              <a:defRPr b="0" i="0" sz="800" u="none" cap="none" strike="noStrike">
                <a:solidFill>
                  <a:srgbClr val="003557"/>
                </a:solidFill>
                <a:latin typeface="Helvetica Neue"/>
                <a:ea typeface="Helvetica Neue"/>
                <a:cs typeface="Helvetica Neue"/>
                <a:sym typeface="Helvetica Neue"/>
              </a:defRPr>
            </a:lvl5pPr>
            <a:lvl6pPr indent="0" lvl="5" marL="0" marR="0" rtl="0" algn="r">
              <a:spcBef>
                <a:spcPts val="0"/>
              </a:spcBef>
              <a:buNone/>
              <a:defRPr b="0" i="0" sz="800" u="none" cap="none" strike="noStrike">
                <a:solidFill>
                  <a:srgbClr val="003557"/>
                </a:solidFill>
                <a:latin typeface="Helvetica Neue"/>
                <a:ea typeface="Helvetica Neue"/>
                <a:cs typeface="Helvetica Neue"/>
                <a:sym typeface="Helvetica Neue"/>
              </a:defRPr>
            </a:lvl6pPr>
            <a:lvl7pPr indent="0" lvl="6" marL="0" marR="0" rtl="0" algn="r">
              <a:spcBef>
                <a:spcPts val="0"/>
              </a:spcBef>
              <a:buNone/>
              <a:defRPr b="0" i="0" sz="800" u="none" cap="none" strike="noStrike">
                <a:solidFill>
                  <a:srgbClr val="003557"/>
                </a:solidFill>
                <a:latin typeface="Helvetica Neue"/>
                <a:ea typeface="Helvetica Neue"/>
                <a:cs typeface="Helvetica Neue"/>
                <a:sym typeface="Helvetica Neue"/>
              </a:defRPr>
            </a:lvl7pPr>
            <a:lvl8pPr indent="0" lvl="7" marL="0" marR="0" rtl="0" algn="r">
              <a:spcBef>
                <a:spcPts val="0"/>
              </a:spcBef>
              <a:buNone/>
              <a:defRPr b="0" i="0" sz="800" u="none" cap="none" strike="noStrike">
                <a:solidFill>
                  <a:srgbClr val="003557"/>
                </a:solidFill>
                <a:latin typeface="Helvetica Neue"/>
                <a:ea typeface="Helvetica Neue"/>
                <a:cs typeface="Helvetica Neue"/>
                <a:sym typeface="Helvetica Neue"/>
              </a:defRPr>
            </a:lvl8pPr>
            <a:lvl9pPr indent="0" lvl="8" marL="0" marR="0" rtl="0" algn="r">
              <a:spcBef>
                <a:spcPts val="0"/>
              </a:spcBef>
              <a:buNone/>
              <a:defRPr b="0" i="0" sz="800" u="none" cap="none" strike="noStrike">
                <a:solidFill>
                  <a:srgbClr val="003557"/>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
        <p:nvSpPr>
          <p:cNvPr id="101" name="Google Shape;101;p10"/>
          <p:cNvSpPr txBox="1"/>
          <p:nvPr/>
        </p:nvSpPr>
        <p:spPr>
          <a:xfrm>
            <a:off x="731520" y="4764612"/>
            <a:ext cx="5212200" cy="123000"/>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FFFFFF"/>
              </a:buClr>
              <a:buSzPts val="800"/>
              <a:buFont typeface="Arial"/>
              <a:buNone/>
            </a:pPr>
            <a:r>
              <a:rPr b="0" i="0" lang="en" sz="800" u="none" cap="none" strike="noStrike">
                <a:solidFill>
                  <a:srgbClr val="FFFFFF"/>
                </a:solidFill>
                <a:latin typeface="Helvetica Neue"/>
                <a:ea typeface="Helvetica Neue"/>
                <a:cs typeface="Helvetica Neue"/>
                <a:sym typeface="Helvetica Neue"/>
              </a:rPr>
              <a:t>Presentation Title (edit in Slide Master)  I  </a:t>
            </a:r>
            <a:r>
              <a:rPr b="0" i="0" lang="en" sz="800" u="none" cap="none" strike="noStrike">
                <a:solidFill>
                  <a:schemeClr val="dk1"/>
                </a:solidFill>
                <a:latin typeface="Helvetica Neue"/>
                <a:ea typeface="Helvetica Neue"/>
                <a:cs typeface="Helvetica Neue"/>
                <a:sym typeface="Helvetica Neue"/>
              </a:rPr>
              <a:t>June 23, 2020</a:t>
            </a:r>
            <a:endParaRPr b="0" i="0" sz="800" u="none" cap="none" strike="noStrike">
              <a:solidFill>
                <a:srgbClr val="FFFFFF"/>
              </a:solidFill>
              <a:latin typeface="Helvetica Neue"/>
              <a:ea typeface="Helvetica Neue"/>
              <a:cs typeface="Helvetica Neue"/>
              <a:sym typeface="Helvetica Neue"/>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5587"/>
            </a:gs>
            <a:gs pos="85000">
              <a:srgbClr val="2774AE"/>
            </a:gs>
            <a:gs pos="100000">
              <a:srgbClr val="669FD3"/>
            </a:gs>
          </a:gsLst>
          <a:lin ang="4200000" scaled="0"/>
        </a:gradFill>
      </p:bgPr>
    </p:bg>
    <p:spTree>
      <p:nvGrpSpPr>
        <p:cNvPr id="5" name="Shape 5"/>
        <p:cNvGrpSpPr/>
        <p:nvPr/>
      </p:nvGrpSpPr>
      <p:grpSpPr>
        <a:xfrm>
          <a:off x="0" y="0"/>
          <a:ext cx="0" cy="0"/>
          <a:chOff x="0" y="0"/>
          <a:chExt cx="0" cy="0"/>
        </a:xfrm>
      </p:grpSpPr>
      <p:sp>
        <p:nvSpPr>
          <p:cNvPr id="6" name="Google Shape;6;p1"/>
          <p:cNvSpPr/>
          <p:nvPr/>
        </p:nvSpPr>
        <p:spPr>
          <a:xfrm rot="1330055">
            <a:off x="8454687" y="4501696"/>
            <a:ext cx="950130" cy="949410"/>
          </a:xfrm>
          <a:prstGeom prst="octagon">
            <a:avLst>
              <a:gd fmla="val 29289" name="adj"/>
            </a:avLst>
          </a:prstGeom>
          <a:solidFill>
            <a:schemeClr val="lt1">
              <a:alpha val="1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Helvetica Neue"/>
              <a:ea typeface="Helvetica Neue"/>
              <a:cs typeface="Helvetica Neue"/>
              <a:sym typeface="Helvetica Neue"/>
            </a:endParaRPr>
          </a:p>
        </p:txBody>
      </p:sp>
      <p:sp>
        <p:nvSpPr>
          <p:cNvPr id="7" name="Google Shape;7;p1"/>
          <p:cNvSpPr/>
          <p:nvPr/>
        </p:nvSpPr>
        <p:spPr>
          <a:xfrm rot="1331285">
            <a:off x="8087442" y="4304222"/>
            <a:ext cx="569578" cy="569300"/>
          </a:xfrm>
          <a:prstGeom prst="octagon">
            <a:avLst>
              <a:gd fmla="val 29289"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Helvetica Neue"/>
              <a:ea typeface="Helvetica Neue"/>
              <a:cs typeface="Helvetica Neue"/>
              <a:sym typeface="Helvetica Neue"/>
            </a:endParaRPr>
          </a:p>
        </p:txBody>
      </p:sp>
      <p:sp>
        <p:nvSpPr>
          <p:cNvPr id="8" name="Google Shape;8;p1"/>
          <p:cNvSpPr/>
          <p:nvPr/>
        </p:nvSpPr>
        <p:spPr>
          <a:xfrm rot="1330280">
            <a:off x="6573163" y="3322992"/>
            <a:ext cx="828348" cy="827906"/>
          </a:xfrm>
          <a:prstGeom prst="octagon">
            <a:avLst>
              <a:gd fmla="val 29289" name="adj"/>
            </a:avLst>
          </a:prstGeom>
          <a:solidFill>
            <a:schemeClr val="lt1">
              <a:alpha val="6666"/>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Helvetica Neue"/>
              <a:ea typeface="Helvetica Neue"/>
              <a:cs typeface="Helvetica Neue"/>
              <a:sym typeface="Helvetica Neue"/>
            </a:endParaRPr>
          </a:p>
        </p:txBody>
      </p:sp>
      <p:sp>
        <p:nvSpPr>
          <p:cNvPr id="9" name="Google Shape;9;p1"/>
          <p:cNvSpPr/>
          <p:nvPr/>
        </p:nvSpPr>
        <p:spPr>
          <a:xfrm rot="1329076">
            <a:off x="7270182" y="3691423"/>
            <a:ext cx="273701" cy="273815"/>
          </a:xfrm>
          <a:prstGeom prst="octagon">
            <a:avLst>
              <a:gd fmla="val 29289" name="adj"/>
            </a:avLst>
          </a:prstGeom>
          <a:solidFill>
            <a:schemeClr val="l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Helvetica Neue"/>
              <a:ea typeface="Helvetica Neue"/>
              <a:cs typeface="Helvetica Neue"/>
              <a:sym typeface="Helvetica Neue"/>
            </a:endParaRPr>
          </a:p>
        </p:txBody>
      </p:sp>
      <p:sp>
        <p:nvSpPr>
          <p:cNvPr id="10" name="Google Shape;10;p1"/>
          <p:cNvSpPr/>
          <p:nvPr/>
        </p:nvSpPr>
        <p:spPr>
          <a:xfrm rot="1329981">
            <a:off x="7503784" y="4464672"/>
            <a:ext cx="297379" cy="297101"/>
          </a:xfrm>
          <a:prstGeom prst="octagon">
            <a:avLst>
              <a:gd fmla="val 29289" name="adj"/>
            </a:avLst>
          </a:prstGeom>
          <a:solidFill>
            <a:schemeClr val="lt1">
              <a:alpha val="274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Helvetica Neue"/>
              <a:ea typeface="Helvetica Neue"/>
              <a:cs typeface="Helvetica Neue"/>
              <a:sym typeface="Helvetica Neue"/>
            </a:endParaRPr>
          </a:p>
        </p:txBody>
      </p:sp>
      <p:sp>
        <p:nvSpPr>
          <p:cNvPr id="11" name="Google Shape;11;p1"/>
          <p:cNvSpPr/>
          <p:nvPr/>
        </p:nvSpPr>
        <p:spPr>
          <a:xfrm rot="1329981">
            <a:off x="4600786" y="1378093"/>
            <a:ext cx="297379" cy="297101"/>
          </a:xfrm>
          <a:prstGeom prst="octagon">
            <a:avLst>
              <a:gd fmla="val 29289" name="adj"/>
            </a:avLst>
          </a:prstGeom>
          <a:solidFill>
            <a:schemeClr val="lt1">
              <a:alpha val="274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Helvetica Neue"/>
              <a:ea typeface="Helvetica Neue"/>
              <a:cs typeface="Helvetica Neue"/>
              <a:sym typeface="Helvetica Neue"/>
            </a:endParaRPr>
          </a:p>
        </p:txBody>
      </p:sp>
      <p:sp>
        <p:nvSpPr>
          <p:cNvPr id="12" name="Google Shape;12;p1"/>
          <p:cNvSpPr/>
          <p:nvPr/>
        </p:nvSpPr>
        <p:spPr>
          <a:xfrm rot="1329674">
            <a:off x="4712550" y="1443989"/>
            <a:ext cx="461276" cy="461112"/>
          </a:xfrm>
          <a:prstGeom prst="octagon">
            <a:avLst>
              <a:gd fmla="val 29289" name="adj"/>
            </a:avLst>
          </a:prstGeom>
          <a:solidFill>
            <a:schemeClr val="lt1">
              <a:alpha val="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Helvetica Neue"/>
              <a:ea typeface="Helvetica Neue"/>
              <a:cs typeface="Helvetica Neue"/>
              <a:sym typeface="Helvetica Neue"/>
            </a:endParaRPr>
          </a:p>
        </p:txBody>
      </p:sp>
      <p:sp>
        <p:nvSpPr>
          <p:cNvPr id="13" name="Google Shape;13;p1"/>
          <p:cNvSpPr txBox="1"/>
          <p:nvPr>
            <p:ph idx="1" type="body"/>
          </p:nvPr>
        </p:nvSpPr>
        <p:spPr>
          <a:xfrm>
            <a:off x="731520" y="1918467"/>
            <a:ext cx="7315200" cy="1313100"/>
          </a:xfrm>
          <a:prstGeom prst="rect">
            <a:avLst/>
          </a:prstGeom>
          <a:noFill/>
          <a:ln>
            <a:noFill/>
          </a:ln>
        </p:spPr>
        <p:txBody>
          <a:bodyPr anchorCtr="0" anchor="t" bIns="0" lIns="457200" spcFirstLastPara="1" rIns="0" wrap="square" tIns="0">
            <a:spAutoFit/>
          </a:bodyPr>
          <a:lstStyle>
            <a:lvl1pPr indent="-228600" lvl="0" marL="457200" marR="0" rtl="0" algn="l">
              <a:lnSpc>
                <a:spcPct val="90000"/>
              </a:lnSpc>
              <a:spcBef>
                <a:spcPts val="750"/>
              </a:spcBef>
              <a:spcAft>
                <a:spcPts val="0"/>
              </a:spcAft>
              <a:buClr>
                <a:schemeClr val="lt1"/>
              </a:buClr>
              <a:buSzPts val="1600"/>
              <a:buFont typeface="Arial"/>
              <a:buNone/>
              <a:defRPr b="0" i="0" sz="1600" u="none" cap="none" strike="noStrike">
                <a:solidFill>
                  <a:schemeClr val="lt1"/>
                </a:solidFill>
                <a:latin typeface="Helvetica Neue"/>
                <a:ea typeface="Helvetica Neue"/>
                <a:cs typeface="Helvetica Neue"/>
                <a:sym typeface="Helvetica Neue"/>
              </a:defRPr>
            </a:lvl1pPr>
            <a:lvl2pPr indent="-228600" lvl="1" marL="914400" marR="0" rtl="0" algn="l">
              <a:lnSpc>
                <a:spcPct val="90000"/>
              </a:lnSpc>
              <a:spcBef>
                <a:spcPts val="375"/>
              </a:spcBef>
              <a:spcAft>
                <a:spcPts val="0"/>
              </a:spcAft>
              <a:buClr>
                <a:schemeClr val="lt1"/>
              </a:buClr>
              <a:buSzPts val="1600"/>
              <a:buFont typeface="Arial"/>
              <a:buNone/>
              <a:defRPr b="0" i="0" sz="1600" u="none" cap="none" strike="noStrike">
                <a:solidFill>
                  <a:schemeClr val="lt1"/>
                </a:solidFill>
                <a:latin typeface="Helvetica Neue"/>
                <a:ea typeface="Helvetica Neue"/>
                <a:cs typeface="Helvetica Neue"/>
                <a:sym typeface="Helvetica Neue"/>
              </a:defRPr>
            </a:lvl2pPr>
            <a:lvl3pPr indent="-228600" lvl="2" marL="1371600" marR="0" rtl="0" algn="l">
              <a:lnSpc>
                <a:spcPct val="90000"/>
              </a:lnSpc>
              <a:spcBef>
                <a:spcPts val="375"/>
              </a:spcBef>
              <a:spcAft>
                <a:spcPts val="0"/>
              </a:spcAft>
              <a:buClr>
                <a:schemeClr val="lt1"/>
              </a:buClr>
              <a:buSzPts val="1600"/>
              <a:buFont typeface="Arial"/>
              <a:buNone/>
              <a:defRPr b="0" i="0" sz="1600" u="none" cap="none" strike="noStrike">
                <a:solidFill>
                  <a:schemeClr val="lt1"/>
                </a:solidFill>
                <a:latin typeface="Helvetica Neue"/>
                <a:ea typeface="Helvetica Neue"/>
                <a:cs typeface="Helvetica Neue"/>
                <a:sym typeface="Helvetica Neue"/>
              </a:defRPr>
            </a:lvl3pPr>
            <a:lvl4pPr indent="-228600" lvl="3" marL="1828800" marR="0" rtl="0" algn="l">
              <a:lnSpc>
                <a:spcPct val="90000"/>
              </a:lnSpc>
              <a:spcBef>
                <a:spcPts val="375"/>
              </a:spcBef>
              <a:spcAft>
                <a:spcPts val="0"/>
              </a:spcAft>
              <a:buClr>
                <a:schemeClr val="lt1"/>
              </a:buClr>
              <a:buSzPts val="1600"/>
              <a:buFont typeface="Arial"/>
              <a:buNone/>
              <a:defRPr b="0" i="0" sz="1600" u="none" cap="none" strike="noStrike">
                <a:solidFill>
                  <a:schemeClr val="lt1"/>
                </a:solidFill>
                <a:latin typeface="Helvetica Neue"/>
                <a:ea typeface="Helvetica Neue"/>
                <a:cs typeface="Helvetica Neue"/>
                <a:sym typeface="Helvetica Neue"/>
              </a:defRPr>
            </a:lvl4pPr>
            <a:lvl5pPr indent="-228600" lvl="4" marL="2286000" marR="0" rtl="0" algn="l">
              <a:lnSpc>
                <a:spcPct val="90000"/>
              </a:lnSpc>
              <a:spcBef>
                <a:spcPts val="375"/>
              </a:spcBef>
              <a:spcAft>
                <a:spcPts val="0"/>
              </a:spcAft>
              <a:buClr>
                <a:schemeClr val="lt1"/>
              </a:buClr>
              <a:buSzPts val="1600"/>
              <a:buFont typeface="Arial"/>
              <a:buNone/>
              <a:defRPr b="0" i="0" sz="1600" u="none" cap="none" strike="noStrike">
                <a:solidFill>
                  <a:schemeClr val="lt1"/>
                </a:solidFill>
                <a:latin typeface="Helvetica Neue"/>
                <a:ea typeface="Helvetica Neue"/>
                <a:cs typeface="Helvetica Neue"/>
                <a:sym typeface="Helvetica Neue"/>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Helvetica Neue"/>
                <a:ea typeface="Helvetica Neue"/>
                <a:cs typeface="Helvetica Neue"/>
                <a:sym typeface="Helvetica Neue"/>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Helvetica Neue"/>
                <a:ea typeface="Helvetica Neue"/>
                <a:cs typeface="Helvetica Neue"/>
                <a:sym typeface="Helvetica Neue"/>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Helvetica Neue"/>
                <a:ea typeface="Helvetica Neue"/>
                <a:cs typeface="Helvetica Neue"/>
                <a:sym typeface="Helvetica Neue"/>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Helvetica Neue"/>
                <a:ea typeface="Helvetica Neue"/>
                <a:cs typeface="Helvetica Neue"/>
                <a:sym typeface="Helvetica Neue"/>
              </a:defRPr>
            </a:lvl9pPr>
          </a:lstStyle>
          <a:p/>
        </p:txBody>
      </p:sp>
      <p:sp>
        <p:nvSpPr>
          <p:cNvPr id="14" name="Google Shape;14;p1"/>
          <p:cNvSpPr txBox="1"/>
          <p:nvPr>
            <p:ph type="title"/>
          </p:nvPr>
        </p:nvSpPr>
        <p:spPr>
          <a:xfrm>
            <a:off x="731520" y="1461690"/>
            <a:ext cx="7315200" cy="333900"/>
          </a:xfrm>
          <a:prstGeom prst="rect">
            <a:avLst/>
          </a:prstGeom>
          <a:noFill/>
          <a:ln>
            <a:noFill/>
          </a:ln>
        </p:spPr>
        <p:txBody>
          <a:bodyPr anchorCtr="0" anchor="b" bIns="0" lIns="0" spcFirstLastPara="1" rIns="0" wrap="square" tIns="0">
            <a:spAutoFit/>
          </a:bodyPr>
          <a:lstStyle>
            <a:lvl1pPr lvl="0" marR="0" rtl="0" algn="l">
              <a:lnSpc>
                <a:spcPct val="90000"/>
              </a:lnSpc>
              <a:spcBef>
                <a:spcPts val="0"/>
              </a:spcBef>
              <a:spcAft>
                <a:spcPts val="0"/>
              </a:spcAft>
              <a:buClr>
                <a:srgbClr val="FFD100"/>
              </a:buClr>
              <a:buSzPts val="2400"/>
              <a:buFont typeface="Helvetica Neue"/>
              <a:buNone/>
              <a:defRPr b="1" i="0" sz="2400" u="none" cap="none" strike="noStrike">
                <a:solidFill>
                  <a:srgbClr val="FFD100"/>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83BAF8"/>
            </a:gs>
          </a:gsLst>
          <a:lin ang="5400012" scaled="0"/>
        </a:gradFill>
      </p:bgPr>
    </p:bg>
    <p:spTree>
      <p:nvGrpSpPr>
        <p:cNvPr id="161" name="Shape 161"/>
        <p:cNvGrpSpPr/>
        <p:nvPr/>
      </p:nvGrpSpPr>
      <p:grpSpPr>
        <a:xfrm>
          <a:off x="0" y="0"/>
          <a:ext cx="0" cy="0"/>
          <a:chOff x="0" y="0"/>
          <a:chExt cx="0" cy="0"/>
        </a:xfrm>
      </p:grpSpPr>
      <p:sp>
        <p:nvSpPr>
          <p:cNvPr id="162" name="Google Shape;162;p19"/>
          <p:cNvSpPr txBox="1"/>
          <p:nvPr>
            <p:ph type="ctrTitle"/>
          </p:nvPr>
        </p:nvSpPr>
        <p:spPr>
          <a:xfrm>
            <a:off x="311708" y="744575"/>
            <a:ext cx="8520600" cy="2052600"/>
          </a:xfrm>
          <a:prstGeom prst="rect">
            <a:avLst/>
          </a:prstGeom>
        </p:spPr>
        <p:txBody>
          <a:bodyPr anchorCtr="0" anchor="b" bIns="0" lIns="0" spcFirstLastPara="1" rIns="0" wrap="square" tIns="0">
            <a:spAutoFit/>
          </a:bodyPr>
          <a:lstStyle/>
          <a:p>
            <a:pPr indent="0" lvl="0" marL="0" rtl="0" algn="ctr">
              <a:spcBef>
                <a:spcPts val="0"/>
              </a:spcBef>
              <a:spcAft>
                <a:spcPts val="0"/>
              </a:spcAft>
              <a:buNone/>
            </a:pPr>
            <a:r>
              <a:rPr lang="en"/>
              <a:t> </a:t>
            </a:r>
            <a:endParaRPr/>
          </a:p>
        </p:txBody>
      </p:sp>
      <p:sp>
        <p:nvSpPr>
          <p:cNvPr id="163" name="Google Shape;163;p19"/>
          <p:cNvSpPr txBox="1"/>
          <p:nvPr>
            <p:ph idx="1" type="subTitle"/>
          </p:nvPr>
        </p:nvSpPr>
        <p:spPr>
          <a:xfrm>
            <a:off x="311700" y="2834125"/>
            <a:ext cx="8520600" cy="2130600"/>
          </a:xfrm>
          <a:prstGeom prst="rect">
            <a:avLst/>
          </a:prstGeom>
        </p:spPr>
        <p:txBody>
          <a:bodyPr anchorCtr="0" anchor="t" bIns="0" lIns="457200" spcFirstLastPara="1" rIns="0" wrap="square" tIns="0">
            <a:spAutoFit/>
          </a:bodyPr>
          <a:lstStyle/>
          <a:p>
            <a:pPr indent="0" lvl="0" marL="0" rtl="0" algn="ctr">
              <a:lnSpc>
                <a:spcPct val="107000"/>
              </a:lnSpc>
              <a:spcBef>
                <a:spcPts val="750"/>
              </a:spcBef>
              <a:spcAft>
                <a:spcPts val="0"/>
              </a:spcAft>
              <a:buClr>
                <a:schemeClr val="dk1"/>
              </a:buClr>
              <a:buSzPts val="1100"/>
              <a:buFont typeface="Arial"/>
              <a:buNone/>
            </a:pPr>
            <a:r>
              <a:rPr b="1" lang="en" sz="2000">
                <a:solidFill>
                  <a:srgbClr val="2E74B5"/>
                </a:solidFill>
                <a:latin typeface="Calibri"/>
                <a:ea typeface="Calibri"/>
                <a:cs typeface="Calibri"/>
                <a:sym typeface="Calibri"/>
              </a:rPr>
              <a:t>2021 Applied Finance Project</a:t>
            </a:r>
            <a:endParaRPr b="1" sz="2000">
              <a:solidFill>
                <a:srgbClr val="2E74B5"/>
              </a:solidFill>
              <a:latin typeface="Calibri"/>
              <a:ea typeface="Calibri"/>
              <a:cs typeface="Calibri"/>
              <a:sym typeface="Calibri"/>
            </a:endParaRPr>
          </a:p>
          <a:p>
            <a:pPr indent="0" lvl="0" marL="0" rtl="0" algn="ctr">
              <a:lnSpc>
                <a:spcPct val="107000"/>
              </a:lnSpc>
              <a:spcBef>
                <a:spcPts val="800"/>
              </a:spcBef>
              <a:spcAft>
                <a:spcPts val="0"/>
              </a:spcAft>
              <a:buClr>
                <a:schemeClr val="dk1"/>
              </a:buClr>
              <a:buSzPts val="1100"/>
              <a:buFont typeface="Arial"/>
              <a:buNone/>
            </a:pPr>
            <a:r>
              <a:rPr b="1" lang="en" sz="2000">
                <a:solidFill>
                  <a:srgbClr val="2E74B5"/>
                </a:solidFill>
                <a:latin typeface="Calibri"/>
                <a:ea typeface="Calibri"/>
                <a:cs typeface="Calibri"/>
                <a:sym typeface="Calibri"/>
              </a:rPr>
              <a:t>Factor Research for U.S. Equity markets</a:t>
            </a:r>
            <a:endParaRPr b="1" sz="2000">
              <a:solidFill>
                <a:srgbClr val="2E74B5"/>
              </a:solidFill>
              <a:latin typeface="Calibri"/>
              <a:ea typeface="Calibri"/>
              <a:cs typeface="Calibri"/>
              <a:sym typeface="Calibri"/>
            </a:endParaRPr>
          </a:p>
          <a:p>
            <a:pPr indent="0" lvl="0" marL="0" rtl="0" algn="ctr">
              <a:lnSpc>
                <a:spcPct val="107000"/>
              </a:lnSpc>
              <a:spcBef>
                <a:spcPts val="800"/>
              </a:spcBef>
              <a:spcAft>
                <a:spcPts val="0"/>
              </a:spcAft>
              <a:buClr>
                <a:schemeClr val="dk1"/>
              </a:buClr>
              <a:buSzPts val="1100"/>
              <a:buFont typeface="Arial"/>
              <a:buNone/>
            </a:pPr>
            <a:r>
              <a:t/>
            </a:r>
            <a:endParaRPr b="1" sz="1700">
              <a:solidFill>
                <a:srgbClr val="2E74B5"/>
              </a:solidFill>
              <a:latin typeface="Calibri"/>
              <a:ea typeface="Calibri"/>
              <a:cs typeface="Calibri"/>
              <a:sym typeface="Calibri"/>
            </a:endParaRPr>
          </a:p>
          <a:p>
            <a:pPr indent="0" lvl="0" marL="0" rtl="0" algn="ctr">
              <a:lnSpc>
                <a:spcPct val="115000"/>
              </a:lnSpc>
              <a:spcBef>
                <a:spcPts val="1200"/>
              </a:spcBef>
              <a:spcAft>
                <a:spcPts val="0"/>
              </a:spcAft>
              <a:buNone/>
            </a:pPr>
            <a:r>
              <a:rPr lang="en" sz="1400">
                <a:solidFill>
                  <a:schemeClr val="dk2"/>
                </a:solidFill>
                <a:latin typeface="Arial"/>
                <a:ea typeface="Arial"/>
                <a:cs typeface="Arial"/>
                <a:sym typeface="Arial"/>
              </a:rPr>
              <a:t>Anatolie Chernyakhovsky, Arshak Ghazaryan, Bardia Farajnejad, Zhenhe Zhu</a:t>
            </a:r>
            <a:endParaRPr sz="1400">
              <a:solidFill>
                <a:schemeClr val="dk2"/>
              </a:solidFill>
              <a:latin typeface="Arial"/>
              <a:ea typeface="Arial"/>
              <a:cs typeface="Arial"/>
              <a:sym typeface="Arial"/>
            </a:endParaRPr>
          </a:p>
          <a:p>
            <a:pPr indent="0" lvl="0" marL="0" rtl="0" algn="ctr">
              <a:spcBef>
                <a:spcPts val="1200"/>
              </a:spcBef>
              <a:spcAft>
                <a:spcPts val="0"/>
              </a:spcAft>
              <a:buNone/>
            </a:pPr>
            <a:r>
              <a:t/>
            </a:r>
            <a:endParaRPr/>
          </a:p>
        </p:txBody>
      </p:sp>
      <p:pic>
        <p:nvPicPr>
          <p:cNvPr id="164" name="Google Shape;164;p19"/>
          <p:cNvPicPr preferRelativeResize="0"/>
          <p:nvPr/>
        </p:nvPicPr>
        <p:blipFill>
          <a:blip r:embed="rId3">
            <a:alphaModFix/>
          </a:blip>
          <a:stretch>
            <a:fillRect/>
          </a:stretch>
        </p:blipFill>
        <p:spPr>
          <a:xfrm>
            <a:off x="1927800" y="744575"/>
            <a:ext cx="5288400" cy="1435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8"/>
          <p:cNvSpPr txBox="1"/>
          <p:nvPr>
            <p:ph type="title"/>
          </p:nvPr>
        </p:nvSpPr>
        <p:spPr>
          <a:xfrm>
            <a:off x="311700" y="445025"/>
            <a:ext cx="8520600" cy="3324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lang="en"/>
              <a:t>Modeling Events</a:t>
            </a:r>
            <a:endParaRPr/>
          </a:p>
        </p:txBody>
      </p:sp>
      <p:cxnSp>
        <p:nvCxnSpPr>
          <p:cNvPr id="266" name="Google Shape;266;p28"/>
          <p:cNvCxnSpPr/>
          <p:nvPr/>
        </p:nvCxnSpPr>
        <p:spPr>
          <a:xfrm>
            <a:off x="527810" y="2285292"/>
            <a:ext cx="7678500" cy="0"/>
          </a:xfrm>
          <a:prstGeom prst="straightConnector1">
            <a:avLst/>
          </a:prstGeom>
          <a:noFill/>
          <a:ln cap="flat" cmpd="sng" w="28575">
            <a:solidFill>
              <a:schemeClr val="accent5"/>
            </a:solidFill>
            <a:prstDash val="solid"/>
            <a:round/>
            <a:headEnd len="med" w="med" type="none"/>
            <a:tailEnd len="med" w="med" type="none"/>
          </a:ln>
        </p:spPr>
      </p:cxnSp>
      <p:sp>
        <p:nvSpPr>
          <p:cNvPr id="267" name="Google Shape;267;p28"/>
          <p:cNvSpPr/>
          <p:nvPr/>
        </p:nvSpPr>
        <p:spPr>
          <a:xfrm>
            <a:off x="794494" y="2220299"/>
            <a:ext cx="129900" cy="129900"/>
          </a:xfrm>
          <a:prstGeom prst="ellipse">
            <a:avLst/>
          </a:prstGeom>
          <a:solidFill>
            <a:srgbClr val="FFD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8"/>
          <p:cNvSpPr/>
          <p:nvPr/>
        </p:nvSpPr>
        <p:spPr>
          <a:xfrm>
            <a:off x="1171559" y="2220299"/>
            <a:ext cx="129900" cy="129900"/>
          </a:xfrm>
          <a:prstGeom prst="ellipse">
            <a:avLst/>
          </a:prstGeom>
          <a:solidFill>
            <a:srgbClr val="FFD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8"/>
          <p:cNvSpPr/>
          <p:nvPr/>
        </p:nvSpPr>
        <p:spPr>
          <a:xfrm>
            <a:off x="2772538" y="2220299"/>
            <a:ext cx="129900" cy="129900"/>
          </a:xfrm>
          <a:prstGeom prst="ellipse">
            <a:avLst/>
          </a:prstGeom>
          <a:solidFill>
            <a:srgbClr val="FFD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8"/>
          <p:cNvSpPr/>
          <p:nvPr/>
        </p:nvSpPr>
        <p:spPr>
          <a:xfrm>
            <a:off x="3409433" y="2220299"/>
            <a:ext cx="129900" cy="129900"/>
          </a:xfrm>
          <a:prstGeom prst="ellipse">
            <a:avLst/>
          </a:prstGeom>
          <a:solidFill>
            <a:srgbClr val="FFD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8"/>
          <p:cNvSpPr/>
          <p:nvPr/>
        </p:nvSpPr>
        <p:spPr>
          <a:xfrm>
            <a:off x="3759163" y="2220299"/>
            <a:ext cx="129900" cy="129900"/>
          </a:xfrm>
          <a:prstGeom prst="ellipse">
            <a:avLst/>
          </a:prstGeom>
          <a:solidFill>
            <a:srgbClr val="FFD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8"/>
          <p:cNvSpPr/>
          <p:nvPr/>
        </p:nvSpPr>
        <p:spPr>
          <a:xfrm>
            <a:off x="5394303" y="2220299"/>
            <a:ext cx="129900" cy="129900"/>
          </a:xfrm>
          <a:prstGeom prst="ellipse">
            <a:avLst/>
          </a:prstGeom>
          <a:solidFill>
            <a:srgbClr val="FFD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8"/>
          <p:cNvSpPr/>
          <p:nvPr/>
        </p:nvSpPr>
        <p:spPr>
          <a:xfrm>
            <a:off x="6346767" y="2220299"/>
            <a:ext cx="129900" cy="129900"/>
          </a:xfrm>
          <a:prstGeom prst="ellipse">
            <a:avLst/>
          </a:prstGeom>
          <a:solidFill>
            <a:srgbClr val="FFD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8"/>
          <p:cNvSpPr/>
          <p:nvPr/>
        </p:nvSpPr>
        <p:spPr>
          <a:xfrm>
            <a:off x="7188794" y="2220299"/>
            <a:ext cx="129900" cy="129900"/>
          </a:xfrm>
          <a:prstGeom prst="ellipse">
            <a:avLst/>
          </a:prstGeom>
          <a:solidFill>
            <a:srgbClr val="FFD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8"/>
          <p:cNvSpPr/>
          <p:nvPr/>
        </p:nvSpPr>
        <p:spPr>
          <a:xfrm>
            <a:off x="7600048" y="2220299"/>
            <a:ext cx="129900" cy="129900"/>
          </a:xfrm>
          <a:prstGeom prst="ellipse">
            <a:avLst/>
          </a:prstGeom>
          <a:solidFill>
            <a:srgbClr val="FFD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8"/>
          <p:cNvSpPr/>
          <p:nvPr/>
        </p:nvSpPr>
        <p:spPr>
          <a:xfrm>
            <a:off x="8156321" y="2220299"/>
            <a:ext cx="194978" cy="129986"/>
          </a:xfrm>
          <a:prstGeom prst="flowChartDecision">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8"/>
          <p:cNvSpPr/>
          <p:nvPr/>
        </p:nvSpPr>
        <p:spPr>
          <a:xfrm rot="5400000">
            <a:off x="1923027" y="1241028"/>
            <a:ext cx="261000" cy="1586400"/>
          </a:xfrm>
          <a:prstGeom prst="leftBrace">
            <a:avLst>
              <a:gd fmla="val 50000" name="adj1"/>
              <a:gd fmla="val 50000" name="adj2"/>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8"/>
          <p:cNvSpPr/>
          <p:nvPr/>
        </p:nvSpPr>
        <p:spPr>
          <a:xfrm rot="-5400000">
            <a:off x="4797116" y="947130"/>
            <a:ext cx="261000" cy="3753600"/>
          </a:xfrm>
          <a:prstGeom prst="leftBrace">
            <a:avLst>
              <a:gd fmla="val 50000" name="adj1"/>
              <a:gd fmla="val 50000" name="adj2"/>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9" name="Google Shape;279;p28"/>
          <p:cNvCxnSpPr/>
          <p:nvPr/>
        </p:nvCxnSpPr>
        <p:spPr>
          <a:xfrm rot="10800000">
            <a:off x="3050816" y="2350349"/>
            <a:ext cx="0" cy="1121400"/>
          </a:xfrm>
          <a:prstGeom prst="straightConnector1">
            <a:avLst/>
          </a:prstGeom>
          <a:noFill/>
          <a:ln cap="flat" cmpd="sng" w="19050">
            <a:solidFill>
              <a:schemeClr val="accent5"/>
            </a:solidFill>
            <a:prstDash val="dash"/>
            <a:round/>
            <a:headEnd len="med" w="med" type="none"/>
            <a:tailEnd len="med" w="med" type="triangle"/>
          </a:ln>
        </p:spPr>
      </p:cxnSp>
      <p:sp>
        <p:nvSpPr>
          <p:cNvPr id="280" name="Google Shape;280;p28"/>
          <p:cNvSpPr txBox="1"/>
          <p:nvPr/>
        </p:nvSpPr>
        <p:spPr>
          <a:xfrm>
            <a:off x="990290" y="1234900"/>
            <a:ext cx="2208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accent5"/>
                </a:solidFill>
                <a:latin typeface="Helvetica Neue"/>
                <a:ea typeface="Helvetica Neue"/>
                <a:cs typeface="Helvetica Neue"/>
                <a:sym typeface="Helvetica Neue"/>
              </a:rPr>
              <a:t>Waiting time between successive events is </a:t>
            </a:r>
            <a:r>
              <a:rPr b="1" lang="en" sz="1000">
                <a:solidFill>
                  <a:schemeClr val="accent5"/>
                </a:solidFill>
                <a:latin typeface="Helvetica Neue"/>
                <a:ea typeface="Helvetica Neue"/>
                <a:cs typeface="Helvetica Neue"/>
                <a:sym typeface="Helvetica Neue"/>
              </a:rPr>
              <a:t>Exponentially distributed</a:t>
            </a:r>
            <a:endParaRPr b="1" sz="1200">
              <a:solidFill>
                <a:schemeClr val="dk1"/>
              </a:solidFill>
              <a:latin typeface="Helvetica Neue"/>
              <a:ea typeface="Helvetica Neue"/>
              <a:cs typeface="Helvetica Neue"/>
              <a:sym typeface="Helvetica Neue"/>
            </a:endParaRPr>
          </a:p>
        </p:txBody>
      </p:sp>
      <p:cxnSp>
        <p:nvCxnSpPr>
          <p:cNvPr id="281" name="Google Shape;281;p28"/>
          <p:cNvCxnSpPr/>
          <p:nvPr/>
        </p:nvCxnSpPr>
        <p:spPr>
          <a:xfrm rot="10800000">
            <a:off x="6804480" y="2350349"/>
            <a:ext cx="0" cy="1121400"/>
          </a:xfrm>
          <a:prstGeom prst="straightConnector1">
            <a:avLst/>
          </a:prstGeom>
          <a:noFill/>
          <a:ln cap="flat" cmpd="sng" w="19050">
            <a:solidFill>
              <a:schemeClr val="accent5"/>
            </a:solidFill>
            <a:prstDash val="dash"/>
            <a:round/>
            <a:headEnd len="med" w="med" type="none"/>
            <a:tailEnd len="med" w="med" type="triangle"/>
          </a:ln>
        </p:spPr>
      </p:cxnSp>
      <p:sp>
        <p:nvSpPr>
          <p:cNvPr id="282" name="Google Shape;282;p28"/>
          <p:cNvSpPr txBox="1"/>
          <p:nvPr/>
        </p:nvSpPr>
        <p:spPr>
          <a:xfrm>
            <a:off x="2473555" y="3362581"/>
            <a:ext cx="1545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accent5"/>
                </a:solidFill>
                <a:latin typeface="Helvetica Neue"/>
                <a:ea typeface="Helvetica Neue"/>
                <a:cs typeface="Helvetica Neue"/>
                <a:sym typeface="Helvetica Neue"/>
              </a:rPr>
              <a:t>Fixed time ‘A’</a:t>
            </a:r>
            <a:endParaRPr b="1" sz="1000">
              <a:solidFill>
                <a:schemeClr val="accent5"/>
              </a:solidFill>
              <a:latin typeface="Helvetica Neue"/>
              <a:ea typeface="Helvetica Neue"/>
              <a:cs typeface="Helvetica Neue"/>
              <a:sym typeface="Helvetica Neue"/>
            </a:endParaRPr>
          </a:p>
        </p:txBody>
      </p:sp>
      <p:sp>
        <p:nvSpPr>
          <p:cNvPr id="283" name="Google Shape;283;p28"/>
          <p:cNvSpPr txBox="1"/>
          <p:nvPr/>
        </p:nvSpPr>
        <p:spPr>
          <a:xfrm>
            <a:off x="6216443" y="3362581"/>
            <a:ext cx="1545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accent5"/>
                </a:solidFill>
                <a:latin typeface="Helvetica Neue"/>
                <a:ea typeface="Helvetica Neue"/>
                <a:cs typeface="Helvetica Neue"/>
                <a:sym typeface="Helvetica Neue"/>
              </a:rPr>
              <a:t>Fixed time ‘B’</a:t>
            </a:r>
            <a:endParaRPr b="1" sz="1000">
              <a:solidFill>
                <a:schemeClr val="accent5"/>
              </a:solidFill>
              <a:latin typeface="Helvetica Neue"/>
              <a:ea typeface="Helvetica Neue"/>
              <a:cs typeface="Helvetica Neue"/>
              <a:sym typeface="Helvetica Neue"/>
            </a:endParaRPr>
          </a:p>
        </p:txBody>
      </p:sp>
      <p:sp>
        <p:nvSpPr>
          <p:cNvPr id="284" name="Google Shape;284;p28"/>
          <p:cNvSpPr txBox="1"/>
          <p:nvPr/>
        </p:nvSpPr>
        <p:spPr>
          <a:xfrm>
            <a:off x="3105118" y="2954430"/>
            <a:ext cx="3624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accent5"/>
                </a:solidFill>
                <a:latin typeface="Helvetica Neue"/>
                <a:ea typeface="Helvetica Neue"/>
                <a:cs typeface="Helvetica Neue"/>
                <a:sym typeface="Helvetica Neue"/>
              </a:rPr>
              <a:t>Number of events in a fixed time interval follows a </a:t>
            </a:r>
            <a:r>
              <a:rPr b="1" lang="en" sz="1000">
                <a:solidFill>
                  <a:schemeClr val="accent5"/>
                </a:solidFill>
                <a:latin typeface="Helvetica Neue"/>
                <a:ea typeface="Helvetica Neue"/>
                <a:cs typeface="Helvetica Neue"/>
                <a:sym typeface="Helvetica Neue"/>
              </a:rPr>
              <a:t>Poisson distribution</a:t>
            </a:r>
            <a:endParaRPr b="1" sz="1000">
              <a:solidFill>
                <a:schemeClr val="accent5"/>
              </a:solidFill>
              <a:latin typeface="Helvetica Neue"/>
              <a:ea typeface="Helvetica Neue"/>
              <a:cs typeface="Helvetica Neue"/>
              <a:sym typeface="Helvetica Neue"/>
            </a:endParaRPr>
          </a:p>
        </p:txBody>
      </p:sp>
      <p:sp>
        <p:nvSpPr>
          <p:cNvPr id="285" name="Google Shape;285;p28"/>
          <p:cNvSpPr txBox="1"/>
          <p:nvPr/>
        </p:nvSpPr>
        <p:spPr>
          <a:xfrm>
            <a:off x="7264111" y="2559565"/>
            <a:ext cx="196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Helvetica Neue"/>
              <a:ea typeface="Helvetica Neue"/>
              <a:cs typeface="Helvetica Neue"/>
              <a:sym typeface="Helvetica Neue"/>
            </a:endParaRPr>
          </a:p>
        </p:txBody>
      </p:sp>
      <p:sp>
        <p:nvSpPr>
          <p:cNvPr id="286" name="Google Shape;286;p28"/>
          <p:cNvSpPr txBox="1"/>
          <p:nvPr/>
        </p:nvSpPr>
        <p:spPr>
          <a:xfrm>
            <a:off x="1672050" y="3876575"/>
            <a:ext cx="5799900" cy="615600"/>
          </a:xfrm>
          <a:prstGeom prst="rect">
            <a:avLst/>
          </a:prstGeom>
          <a:solidFill>
            <a:schemeClr val="accent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a:solidFill>
                  <a:schemeClr val="accent1"/>
                </a:solidFill>
                <a:latin typeface="Helvetica Neue"/>
                <a:ea typeface="Helvetica Neue"/>
                <a:cs typeface="Helvetica Neue"/>
                <a:sym typeface="Helvetica Neue"/>
              </a:rPr>
              <a:t>A successful model would follow a Jump-Diffusion process, where a jump at any time can be predicted beforehand by our model</a:t>
            </a:r>
            <a:endParaRPr i="1">
              <a:solidFill>
                <a:schemeClr val="accent1"/>
              </a:solidFill>
              <a:latin typeface="Helvetica Neue"/>
              <a:ea typeface="Helvetica Neue"/>
              <a:cs typeface="Helvetica Neue"/>
              <a:sym typeface="Helvetica Neue"/>
            </a:endParaRPr>
          </a:p>
        </p:txBody>
      </p:sp>
      <p:sp>
        <p:nvSpPr>
          <p:cNvPr id="287" name="Google Shape;287;p28"/>
          <p:cNvSpPr txBox="1"/>
          <p:nvPr/>
        </p:nvSpPr>
        <p:spPr>
          <a:xfrm>
            <a:off x="7882675" y="2285300"/>
            <a:ext cx="541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accent5"/>
                </a:solidFill>
                <a:latin typeface="Helvetica Neue"/>
                <a:ea typeface="Helvetica Neue"/>
                <a:cs typeface="Helvetica Neue"/>
                <a:sym typeface="Helvetica Neue"/>
              </a:rPr>
              <a:t>time</a:t>
            </a:r>
            <a:endParaRPr>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9"/>
          <p:cNvSpPr txBox="1"/>
          <p:nvPr>
            <p:ph type="title"/>
          </p:nvPr>
        </p:nvSpPr>
        <p:spPr>
          <a:xfrm>
            <a:off x="311700" y="445025"/>
            <a:ext cx="8520600" cy="3324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lang="en"/>
              <a:t>Analysis Strategy</a:t>
            </a:r>
            <a:endParaRPr/>
          </a:p>
        </p:txBody>
      </p:sp>
      <p:sp>
        <p:nvSpPr>
          <p:cNvPr id="293" name="Google Shape;293;p29"/>
          <p:cNvSpPr txBox="1"/>
          <p:nvPr>
            <p:ph idx="1" type="body"/>
          </p:nvPr>
        </p:nvSpPr>
        <p:spPr>
          <a:xfrm>
            <a:off x="311700" y="942550"/>
            <a:ext cx="8520600" cy="3539100"/>
          </a:xfrm>
          <a:prstGeom prst="rect">
            <a:avLst/>
          </a:prstGeom>
        </p:spPr>
        <p:txBody>
          <a:bodyPr anchorCtr="0" anchor="t" bIns="0" lIns="457200" spcFirstLastPara="1" rIns="0" wrap="square" tIns="0">
            <a:spAutoFit/>
          </a:bodyPr>
          <a:lstStyle/>
          <a:p>
            <a:pPr indent="0" lvl="0" marL="0" rtl="0" algn="l">
              <a:lnSpc>
                <a:spcPct val="107000"/>
              </a:lnSpc>
              <a:spcBef>
                <a:spcPts val="0"/>
              </a:spcBef>
              <a:spcAft>
                <a:spcPts val="0"/>
              </a:spcAft>
              <a:buNone/>
            </a:pPr>
            <a:r>
              <a:rPr lang="en"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457200" rtl="0" algn="l">
              <a:lnSpc>
                <a:spcPct val="115000"/>
              </a:lnSpc>
              <a:spcBef>
                <a:spcPts val="0"/>
              </a:spcBef>
              <a:spcAft>
                <a:spcPts val="0"/>
              </a:spcAft>
              <a:buNone/>
            </a:pPr>
            <a:r>
              <a:rPr lang="en" sz="1100">
                <a:solidFill>
                  <a:schemeClr val="dk1"/>
                </a:solidFill>
                <a:latin typeface="Arial"/>
                <a:ea typeface="Arial"/>
                <a:cs typeface="Arial"/>
                <a:sym typeface="Arial"/>
              </a:rPr>
              <a:t>Create new stock specific signals (discrete “events”, which can come from mapping continuous “scores” to an event-based signal) that may lead to outperformance.</a:t>
            </a:r>
            <a:endParaRPr sz="1100">
              <a:solidFill>
                <a:schemeClr val="dk1"/>
              </a:solidFill>
              <a:latin typeface="Arial"/>
              <a:ea typeface="Arial"/>
              <a:cs typeface="Arial"/>
              <a:sym typeface="Arial"/>
            </a:endParaRPr>
          </a:p>
          <a:p>
            <a:pPr indent="0" lvl="0" marL="457200" rtl="0" algn="l">
              <a:lnSpc>
                <a:spcPct val="115000"/>
              </a:lnSpc>
              <a:spcBef>
                <a:spcPts val="0"/>
              </a:spcBef>
              <a:spcAft>
                <a:spcPts val="0"/>
              </a:spcAft>
              <a:buNone/>
            </a:pPr>
            <a:r>
              <a:t/>
            </a:r>
            <a:endParaRPr sz="1100">
              <a:solidFill>
                <a:schemeClr val="dk1"/>
              </a:solidFill>
              <a:latin typeface="Arial"/>
              <a:ea typeface="Arial"/>
              <a:cs typeface="Arial"/>
              <a:sym typeface="Arial"/>
            </a:endParaRPr>
          </a:p>
          <a:p>
            <a:pPr indent="0" lvl="0" marL="457200" rtl="0" algn="l">
              <a:lnSpc>
                <a:spcPct val="115000"/>
              </a:lnSpc>
              <a:spcBef>
                <a:spcPts val="0"/>
              </a:spcBef>
              <a:spcAft>
                <a:spcPts val="0"/>
              </a:spcAft>
              <a:buNone/>
            </a:pPr>
            <a:r>
              <a:rPr lang="en" sz="1100">
                <a:solidFill>
                  <a:schemeClr val="dk1"/>
                </a:solidFill>
                <a:latin typeface="Arial"/>
                <a:ea typeface="Arial"/>
                <a:cs typeface="Arial"/>
                <a:sym typeface="Arial"/>
              </a:rPr>
              <a:t>We will use economic intuition and take into account investor behavior and structural market inefficiencies that could explain excess returns</a:t>
            </a:r>
            <a:r>
              <a:rPr lang="en" sz="1200">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a:p>
            <a:pPr indent="0" lvl="0" marL="457200" rtl="0" algn="l">
              <a:lnSpc>
                <a:spcPct val="115000"/>
              </a:lnSpc>
              <a:spcBef>
                <a:spcPts val="0"/>
              </a:spcBef>
              <a:spcAft>
                <a:spcPts val="0"/>
              </a:spcAft>
              <a:buNone/>
            </a:pPr>
            <a:r>
              <a:t/>
            </a:r>
            <a:endParaRPr sz="1200">
              <a:solidFill>
                <a:schemeClr val="dk1"/>
              </a:solidFill>
              <a:latin typeface="Arial"/>
              <a:ea typeface="Arial"/>
              <a:cs typeface="Arial"/>
              <a:sym typeface="Arial"/>
            </a:endParaRPr>
          </a:p>
          <a:p>
            <a:pPr indent="0" lvl="0" marL="457200" rtl="0" algn="l">
              <a:lnSpc>
                <a:spcPct val="115000"/>
              </a:lnSpc>
              <a:spcBef>
                <a:spcPts val="0"/>
              </a:spcBef>
              <a:spcAft>
                <a:spcPts val="0"/>
              </a:spcAft>
              <a:buNone/>
            </a:pPr>
            <a:r>
              <a:rPr lang="en" sz="1100">
                <a:solidFill>
                  <a:schemeClr val="dk1"/>
                </a:solidFill>
                <a:latin typeface="Arial"/>
                <a:ea typeface="Arial"/>
                <a:cs typeface="Arial"/>
                <a:sym typeface="Arial"/>
              </a:rPr>
              <a:t>These signals should not be correlated with existing factors that are already well known; thus, we will have to figure out the relationship between our signals and other well-known factors.</a:t>
            </a:r>
            <a:endParaRPr sz="1100">
              <a:solidFill>
                <a:schemeClr val="dk1"/>
              </a:solidFill>
              <a:latin typeface="Arial"/>
              <a:ea typeface="Arial"/>
              <a:cs typeface="Arial"/>
              <a:sym typeface="Arial"/>
            </a:endParaRPr>
          </a:p>
          <a:p>
            <a:pPr indent="0" lvl="0" marL="457200" rtl="0" algn="l">
              <a:lnSpc>
                <a:spcPct val="107000"/>
              </a:lnSpc>
              <a:spcBef>
                <a:spcPts val="0"/>
              </a:spcBef>
              <a:spcAft>
                <a:spcPts val="0"/>
              </a:spcAft>
              <a:buNone/>
            </a:pPr>
            <a:r>
              <a:rPr lang="en"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457200" rtl="0" algn="l">
              <a:lnSpc>
                <a:spcPct val="115000"/>
              </a:lnSpc>
              <a:spcBef>
                <a:spcPts val="0"/>
              </a:spcBef>
              <a:spcAft>
                <a:spcPts val="0"/>
              </a:spcAft>
              <a:buNone/>
            </a:pPr>
            <a:r>
              <a:rPr lang="en" sz="1100">
                <a:solidFill>
                  <a:schemeClr val="dk1"/>
                </a:solidFill>
                <a:latin typeface="Arial"/>
                <a:ea typeface="Arial"/>
                <a:cs typeface="Arial"/>
                <a:sym typeface="Arial"/>
              </a:rPr>
              <a:t>Test the effectiveness of our novel signals and their ability to predict future excess returns (show overall performance historically, test out-of-sample performance, control for time effects and industry fixed effects, normalize for time varying changes in volatility, etc). Compare and evaluate test results against a benchmark set of factors. </a:t>
            </a:r>
            <a:endParaRPr sz="1100">
              <a:solidFill>
                <a:schemeClr val="dk1"/>
              </a:solidFill>
              <a:latin typeface="Arial"/>
              <a:ea typeface="Arial"/>
              <a:cs typeface="Arial"/>
              <a:sym typeface="Arial"/>
            </a:endParaRPr>
          </a:p>
          <a:p>
            <a:pPr indent="0" lvl="0" marL="457200" rtl="0" algn="l">
              <a:lnSpc>
                <a:spcPct val="107000"/>
              </a:lnSpc>
              <a:spcBef>
                <a:spcPts val="0"/>
              </a:spcBef>
              <a:spcAft>
                <a:spcPts val="0"/>
              </a:spcAft>
              <a:buNone/>
            </a:pPr>
            <a:r>
              <a:rPr lang="en"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457200" rtl="0" algn="l">
              <a:lnSpc>
                <a:spcPct val="115000"/>
              </a:lnSpc>
              <a:spcBef>
                <a:spcPts val="0"/>
              </a:spcBef>
              <a:spcAft>
                <a:spcPts val="0"/>
              </a:spcAft>
              <a:buNone/>
            </a:pPr>
            <a:r>
              <a:rPr lang="en" sz="1100">
                <a:solidFill>
                  <a:schemeClr val="dk1"/>
                </a:solidFill>
                <a:latin typeface="Arial"/>
                <a:ea typeface="Arial"/>
                <a:cs typeface="Arial"/>
                <a:sym typeface="Arial"/>
              </a:rPr>
              <a:t>Evaluate whether the strategy is feasible (trading costs, turnover and average days in portfolio, other inherent risk exposures, etc). Also, evaluate whether </a:t>
            </a:r>
            <a:r>
              <a:rPr lang="en" sz="1100">
                <a:solidFill>
                  <a:schemeClr val="dk1"/>
                </a:solidFill>
                <a:latin typeface="Arial"/>
                <a:ea typeface="Arial"/>
                <a:cs typeface="Arial"/>
                <a:sym typeface="Arial"/>
              </a:rPr>
              <a:t>exponentially weighting the data (downweighting</a:t>
            </a:r>
            <a:r>
              <a:rPr lang="en" sz="1100">
                <a:solidFill>
                  <a:schemeClr val="dk1"/>
                </a:solidFill>
                <a:latin typeface="Arial"/>
                <a:ea typeface="Arial"/>
                <a:cs typeface="Arial"/>
                <a:sym typeface="Arial"/>
              </a:rPr>
              <a:t> the past and putting more weight to the more recent data) would create improvements in our signals.</a:t>
            </a:r>
            <a:endParaRPr sz="1100">
              <a:solidFill>
                <a:schemeClr val="dk1"/>
              </a:solidFill>
              <a:latin typeface="Arial"/>
              <a:ea typeface="Arial"/>
              <a:cs typeface="Arial"/>
              <a:sym typeface="Arial"/>
            </a:endParaRPr>
          </a:p>
          <a:p>
            <a:pPr indent="0" lvl="0" marL="457200" rtl="0" algn="l">
              <a:lnSpc>
                <a:spcPct val="107000"/>
              </a:lnSpc>
              <a:spcBef>
                <a:spcPts val="0"/>
              </a:spcBef>
              <a:spcAft>
                <a:spcPts val="0"/>
              </a:spcAft>
              <a:buNone/>
            </a:pPr>
            <a:r>
              <a:rPr lang="en" sz="1200">
                <a:solidFill>
                  <a:schemeClr val="dk1"/>
                </a:solidFill>
                <a:latin typeface="Arial"/>
                <a:ea typeface="Arial"/>
                <a:cs typeface="Arial"/>
                <a:sym typeface="Arial"/>
              </a:rPr>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0"/>
          <p:cNvSpPr txBox="1"/>
          <p:nvPr>
            <p:ph type="title"/>
          </p:nvPr>
        </p:nvSpPr>
        <p:spPr>
          <a:xfrm>
            <a:off x="311700" y="445025"/>
            <a:ext cx="8520600" cy="3324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lang="en"/>
              <a:t>Data</a:t>
            </a:r>
            <a:endParaRPr/>
          </a:p>
        </p:txBody>
      </p:sp>
      <p:sp>
        <p:nvSpPr>
          <p:cNvPr id="299" name="Google Shape;299;p30"/>
          <p:cNvSpPr txBox="1"/>
          <p:nvPr>
            <p:ph idx="1" type="body"/>
          </p:nvPr>
        </p:nvSpPr>
        <p:spPr>
          <a:xfrm>
            <a:off x="311700" y="1152475"/>
            <a:ext cx="8520600" cy="2318400"/>
          </a:xfrm>
          <a:prstGeom prst="rect">
            <a:avLst/>
          </a:prstGeom>
        </p:spPr>
        <p:txBody>
          <a:bodyPr anchorCtr="0" anchor="t" bIns="0" lIns="457200" spcFirstLastPara="1" rIns="0" wrap="square" tIns="0">
            <a:spAutoFit/>
          </a:bodyPr>
          <a:lstStyle/>
          <a:p>
            <a:pPr indent="0" lvl="0" marL="457200" rtl="0" algn="l">
              <a:lnSpc>
                <a:spcPct val="115000"/>
              </a:lnSpc>
              <a:spcBef>
                <a:spcPts val="0"/>
              </a:spcBef>
              <a:spcAft>
                <a:spcPts val="0"/>
              </a:spcAft>
              <a:buNone/>
            </a:pPr>
            <a:r>
              <a:rPr lang="en" sz="900">
                <a:solidFill>
                  <a:schemeClr val="dk1"/>
                </a:solidFill>
                <a:latin typeface="Arial"/>
                <a:ea typeface="Arial"/>
                <a:cs typeface="Arial"/>
                <a:sym typeface="Arial"/>
              </a:rPr>
              <a:t>·</a:t>
            </a:r>
            <a:r>
              <a:rPr lang="en" sz="700">
                <a:solidFill>
                  <a:schemeClr val="dk1"/>
                </a:solidFill>
                <a:latin typeface="Times New Roman"/>
                <a:ea typeface="Times New Roman"/>
                <a:cs typeface="Times New Roman"/>
                <a:sym typeface="Times New Roman"/>
              </a:rPr>
              <a:t>       </a:t>
            </a:r>
            <a:r>
              <a:rPr lang="en" sz="1100">
                <a:solidFill>
                  <a:schemeClr val="dk1"/>
                </a:solidFill>
                <a:latin typeface="Arial"/>
                <a:ea typeface="Arial"/>
                <a:cs typeface="Arial"/>
                <a:sym typeface="Arial"/>
              </a:rPr>
              <a:t>Stock price, accounting metrics, fundamental ratios, and ownership data provided by O’Neil Global Advisors (factor research database that includes several discrete technical trading events and continuous score-based metrics</a:t>
            </a:r>
            <a:r>
              <a:rPr lang="en" sz="1200">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a:p>
            <a:pPr indent="0" lvl="0" marL="457200" rtl="0" algn="l">
              <a:lnSpc>
                <a:spcPct val="107000"/>
              </a:lnSpc>
              <a:spcBef>
                <a:spcPts val="0"/>
              </a:spcBef>
              <a:spcAft>
                <a:spcPts val="0"/>
              </a:spcAft>
              <a:buNone/>
            </a:pPr>
            <a:r>
              <a:rPr lang="en"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457200" rtl="0" algn="l">
              <a:lnSpc>
                <a:spcPct val="115000"/>
              </a:lnSpc>
              <a:spcBef>
                <a:spcPts val="0"/>
              </a:spcBef>
              <a:spcAft>
                <a:spcPts val="0"/>
              </a:spcAft>
              <a:buNone/>
            </a:pPr>
            <a:r>
              <a:rPr lang="en" sz="900">
                <a:solidFill>
                  <a:schemeClr val="dk1"/>
                </a:solidFill>
                <a:latin typeface="Arial"/>
                <a:ea typeface="Arial"/>
                <a:cs typeface="Arial"/>
                <a:sym typeface="Arial"/>
              </a:rPr>
              <a:t>·</a:t>
            </a:r>
            <a:r>
              <a:rPr lang="en" sz="700">
                <a:solidFill>
                  <a:schemeClr val="dk1"/>
                </a:solidFill>
                <a:latin typeface="Times New Roman"/>
                <a:ea typeface="Times New Roman"/>
                <a:cs typeface="Times New Roman"/>
                <a:sym typeface="Times New Roman"/>
              </a:rPr>
              <a:t>       </a:t>
            </a:r>
            <a:r>
              <a:rPr lang="en" sz="1100">
                <a:solidFill>
                  <a:schemeClr val="dk1"/>
                </a:solidFill>
                <a:latin typeface="Arial"/>
                <a:ea typeface="Arial"/>
                <a:cs typeface="Arial"/>
                <a:sym typeface="Arial"/>
              </a:rPr>
              <a:t>Stock returns and existing known factor returns from CRSP (WRDS database)</a:t>
            </a:r>
            <a:endParaRPr sz="1100">
              <a:solidFill>
                <a:schemeClr val="dk1"/>
              </a:solidFill>
              <a:latin typeface="Arial"/>
              <a:ea typeface="Arial"/>
              <a:cs typeface="Arial"/>
              <a:sym typeface="Arial"/>
            </a:endParaRPr>
          </a:p>
          <a:p>
            <a:pPr indent="0" lvl="0" marL="457200" rtl="0" algn="l">
              <a:lnSpc>
                <a:spcPct val="107000"/>
              </a:lnSpc>
              <a:spcBef>
                <a:spcPts val="0"/>
              </a:spcBef>
              <a:spcAft>
                <a:spcPts val="0"/>
              </a:spcAft>
              <a:buNone/>
            </a:pPr>
            <a:r>
              <a:rPr lang="en"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457200" rtl="0" algn="l">
              <a:lnSpc>
                <a:spcPct val="115000"/>
              </a:lnSpc>
              <a:spcBef>
                <a:spcPts val="0"/>
              </a:spcBef>
              <a:spcAft>
                <a:spcPts val="0"/>
              </a:spcAft>
              <a:buNone/>
            </a:pPr>
            <a:r>
              <a:rPr lang="en" sz="900">
                <a:solidFill>
                  <a:schemeClr val="dk1"/>
                </a:solidFill>
                <a:latin typeface="Arial"/>
                <a:ea typeface="Arial"/>
                <a:cs typeface="Arial"/>
                <a:sym typeface="Arial"/>
              </a:rPr>
              <a:t>·</a:t>
            </a:r>
            <a:r>
              <a:rPr lang="en" sz="700">
                <a:solidFill>
                  <a:schemeClr val="dk1"/>
                </a:solidFill>
                <a:latin typeface="Times New Roman"/>
                <a:ea typeface="Times New Roman"/>
                <a:cs typeface="Times New Roman"/>
                <a:sym typeface="Times New Roman"/>
              </a:rPr>
              <a:t>       </a:t>
            </a:r>
            <a:r>
              <a:rPr lang="en" sz="1100">
                <a:solidFill>
                  <a:schemeClr val="dk1"/>
                </a:solidFill>
                <a:latin typeface="Arial"/>
                <a:ea typeface="Arial"/>
                <a:cs typeface="Arial"/>
                <a:sym typeface="Arial"/>
              </a:rPr>
              <a:t>Accounting variables from Compustat (WRDS database</a:t>
            </a:r>
            <a:r>
              <a:rPr lang="en" sz="1200">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a:p>
            <a:pPr indent="0" lvl="0" marL="457200" rtl="0" algn="l">
              <a:lnSpc>
                <a:spcPct val="107000"/>
              </a:lnSpc>
              <a:spcBef>
                <a:spcPts val="0"/>
              </a:spcBef>
              <a:spcAft>
                <a:spcPts val="0"/>
              </a:spcAft>
              <a:buNone/>
            </a:pPr>
            <a:r>
              <a:rPr lang="en"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457200" rtl="0" algn="l">
              <a:lnSpc>
                <a:spcPct val="115000"/>
              </a:lnSpc>
              <a:spcBef>
                <a:spcPts val="0"/>
              </a:spcBef>
              <a:spcAft>
                <a:spcPts val="0"/>
              </a:spcAft>
              <a:buNone/>
            </a:pPr>
            <a:r>
              <a:rPr lang="en" sz="900">
                <a:solidFill>
                  <a:schemeClr val="dk1"/>
                </a:solidFill>
                <a:latin typeface="Arial"/>
                <a:ea typeface="Arial"/>
                <a:cs typeface="Arial"/>
                <a:sym typeface="Arial"/>
              </a:rPr>
              <a:t>·</a:t>
            </a:r>
            <a:r>
              <a:rPr lang="en" sz="700">
                <a:solidFill>
                  <a:schemeClr val="dk1"/>
                </a:solidFill>
                <a:latin typeface="Times New Roman"/>
                <a:ea typeface="Times New Roman"/>
                <a:cs typeface="Times New Roman"/>
                <a:sym typeface="Times New Roman"/>
              </a:rPr>
              <a:t>       </a:t>
            </a:r>
            <a:r>
              <a:rPr lang="en" sz="1100">
                <a:solidFill>
                  <a:schemeClr val="dk1"/>
                </a:solidFill>
                <a:latin typeface="Arial"/>
                <a:ea typeface="Arial"/>
                <a:cs typeface="Arial"/>
                <a:sym typeface="Arial"/>
              </a:rPr>
              <a:t>Macroeconomic factor data from FRED</a:t>
            </a:r>
            <a:endParaRPr sz="1100">
              <a:solidFill>
                <a:schemeClr val="dk1"/>
              </a:solidFill>
              <a:latin typeface="Arial"/>
              <a:ea typeface="Arial"/>
              <a:cs typeface="Arial"/>
              <a:sym typeface="Arial"/>
            </a:endParaRPr>
          </a:p>
          <a:p>
            <a:pPr indent="0" lvl="0" marL="457200" rtl="0" algn="l">
              <a:lnSpc>
                <a:spcPct val="107000"/>
              </a:lnSpc>
              <a:spcBef>
                <a:spcPts val="0"/>
              </a:spcBef>
              <a:spcAft>
                <a:spcPts val="0"/>
              </a:spcAft>
              <a:buNone/>
            </a:pPr>
            <a:r>
              <a:rPr lang="en"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457200" rtl="0" algn="l">
              <a:lnSpc>
                <a:spcPct val="115000"/>
              </a:lnSpc>
              <a:spcBef>
                <a:spcPts val="0"/>
              </a:spcBef>
              <a:spcAft>
                <a:spcPts val="0"/>
              </a:spcAft>
              <a:buNone/>
            </a:pPr>
            <a:r>
              <a:rPr lang="en" sz="900">
                <a:solidFill>
                  <a:schemeClr val="dk1"/>
                </a:solidFill>
                <a:latin typeface="Arial"/>
                <a:ea typeface="Arial"/>
                <a:cs typeface="Arial"/>
                <a:sym typeface="Arial"/>
              </a:rPr>
              <a:t>·</a:t>
            </a:r>
            <a:r>
              <a:rPr lang="en" sz="700">
                <a:solidFill>
                  <a:schemeClr val="dk1"/>
                </a:solidFill>
                <a:latin typeface="Times New Roman"/>
                <a:ea typeface="Times New Roman"/>
                <a:cs typeface="Times New Roman"/>
                <a:sym typeface="Times New Roman"/>
              </a:rPr>
              <a:t>       </a:t>
            </a:r>
            <a:r>
              <a:rPr lang="en" sz="1100">
                <a:solidFill>
                  <a:schemeClr val="dk1"/>
                </a:solidFill>
                <a:latin typeface="Arial"/>
                <a:ea typeface="Arial"/>
                <a:cs typeface="Arial"/>
                <a:sym typeface="Arial"/>
              </a:rPr>
              <a:t>Textual indicator data (social media stats, ESG ratings, congressional signals) from Bloomberg</a:t>
            </a:r>
            <a:endParaRPr sz="1100">
              <a:solidFill>
                <a:schemeClr val="dk1"/>
              </a:solidFill>
              <a:latin typeface="Arial"/>
              <a:ea typeface="Arial"/>
              <a:cs typeface="Arial"/>
              <a:sym typeface="Arial"/>
            </a:endParaRPr>
          </a:p>
          <a:p>
            <a:pPr indent="0" lvl="0" marL="0" rtl="0" algn="l">
              <a:spcBef>
                <a:spcPts val="8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1"/>
          <p:cNvSpPr txBox="1"/>
          <p:nvPr>
            <p:ph type="title"/>
          </p:nvPr>
        </p:nvSpPr>
        <p:spPr>
          <a:xfrm>
            <a:off x="311700" y="445025"/>
            <a:ext cx="8520600" cy="332400"/>
          </a:xfrm>
          <a:prstGeom prst="rect">
            <a:avLst/>
          </a:prstGeom>
        </p:spPr>
        <p:txBody>
          <a:bodyPr anchorCtr="0" anchor="b" bIns="0" lIns="0" spcFirstLastPara="1" rIns="0" wrap="square" tIns="0">
            <a:spAutoFit/>
          </a:bodyPr>
          <a:lstStyle/>
          <a:p>
            <a:pPr indent="0" lvl="0" marL="457200" rtl="0" algn="l">
              <a:spcBef>
                <a:spcPts val="0"/>
              </a:spcBef>
              <a:spcAft>
                <a:spcPts val="0"/>
              </a:spcAft>
              <a:buNone/>
            </a:pPr>
            <a:r>
              <a:rPr lang="en"/>
              <a:t>Rank EPS Study</a:t>
            </a:r>
            <a:endParaRPr/>
          </a:p>
        </p:txBody>
      </p:sp>
      <p:sp>
        <p:nvSpPr>
          <p:cNvPr id="305" name="Google Shape;305;p31"/>
          <p:cNvSpPr txBox="1"/>
          <p:nvPr>
            <p:ph idx="1" type="body"/>
          </p:nvPr>
        </p:nvSpPr>
        <p:spPr>
          <a:xfrm>
            <a:off x="311700" y="1152475"/>
            <a:ext cx="8520600" cy="2283600"/>
          </a:xfrm>
          <a:prstGeom prst="rect">
            <a:avLst/>
          </a:prstGeom>
        </p:spPr>
        <p:txBody>
          <a:bodyPr anchorCtr="0" anchor="t" bIns="0" lIns="457200" spcFirstLastPara="1" rIns="0" wrap="square" tIns="0">
            <a:spAutoFit/>
          </a:bodyPr>
          <a:lstStyle/>
          <a:p>
            <a:pPr indent="0" lvl="0" marL="914400" rtl="0" algn="l">
              <a:spcBef>
                <a:spcPts val="750"/>
              </a:spcBef>
              <a:spcAft>
                <a:spcPts val="0"/>
              </a:spcAft>
              <a:buNone/>
            </a:pPr>
            <a:r>
              <a:rPr lang="en"/>
              <a:t>by Ronald P. Ognar, Chris Graczyk, and Stephen Westwood</a:t>
            </a:r>
            <a:endParaRPr/>
          </a:p>
          <a:p>
            <a:pPr indent="0" lvl="0" marL="0" rtl="0" algn="l">
              <a:spcBef>
                <a:spcPts val="750"/>
              </a:spcBef>
              <a:spcAft>
                <a:spcPts val="0"/>
              </a:spcAft>
              <a:buNone/>
            </a:pPr>
            <a:r>
              <a:t/>
            </a:r>
            <a:endParaRPr/>
          </a:p>
          <a:p>
            <a:pPr indent="0" lvl="0" marL="457200" rtl="0" algn="l">
              <a:spcBef>
                <a:spcPts val="750"/>
              </a:spcBef>
              <a:spcAft>
                <a:spcPts val="0"/>
              </a:spcAft>
              <a:buNone/>
            </a:pPr>
            <a:r>
              <a:rPr lang="en"/>
              <a:t>O’Neil uses a </a:t>
            </a:r>
            <a:r>
              <a:rPr lang="en"/>
              <a:t>proprietary</a:t>
            </a:r>
            <a:r>
              <a:rPr lang="en"/>
              <a:t> EPS ranking system based on decile, sector and liquidity. This measure of growth earning and stability is employed at O’Neil as a primary construction method for </a:t>
            </a:r>
            <a:r>
              <a:rPr lang="en"/>
              <a:t>portfolios</a:t>
            </a:r>
            <a:r>
              <a:rPr lang="en"/>
              <a:t> of US equities.</a:t>
            </a:r>
            <a:endParaRPr/>
          </a:p>
          <a:p>
            <a:pPr indent="0" lvl="0" marL="457200" rtl="0" algn="l">
              <a:spcBef>
                <a:spcPts val="750"/>
              </a:spcBef>
              <a:spcAft>
                <a:spcPts val="0"/>
              </a:spcAft>
              <a:buNone/>
            </a:pPr>
            <a:r>
              <a:rPr lang="en"/>
              <a:t>Based on backtesting and random selection tests, this factor was shown to be a viable predictor of future stock price performance. Portfolios of stocks with higher EPS ranking also demonstrated lower turnover than </a:t>
            </a:r>
            <a:r>
              <a:rPr lang="en"/>
              <a:t>portfolios</a:t>
            </a:r>
            <a:r>
              <a:rPr lang="en"/>
              <a:t> with lower EPS ranking.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2"/>
          <p:cNvSpPr txBox="1"/>
          <p:nvPr>
            <p:ph type="title"/>
          </p:nvPr>
        </p:nvSpPr>
        <p:spPr>
          <a:xfrm>
            <a:off x="311700" y="445025"/>
            <a:ext cx="8520600" cy="665100"/>
          </a:xfrm>
          <a:prstGeom prst="rect">
            <a:avLst/>
          </a:prstGeom>
        </p:spPr>
        <p:txBody>
          <a:bodyPr anchorCtr="0" anchor="b" bIns="0" lIns="0" spcFirstLastPara="1" rIns="0" wrap="square" tIns="0">
            <a:spAutoFit/>
          </a:bodyPr>
          <a:lstStyle/>
          <a:p>
            <a:pPr indent="0" lvl="0" marL="457200" rtl="0" algn="l">
              <a:spcBef>
                <a:spcPts val="0"/>
              </a:spcBef>
              <a:spcAft>
                <a:spcPts val="0"/>
              </a:spcAft>
              <a:buNone/>
            </a:pPr>
            <a:r>
              <a:rPr lang="en"/>
              <a:t>New Highs: Outperformance Increases with Lookback Window</a:t>
            </a:r>
            <a:endParaRPr/>
          </a:p>
        </p:txBody>
      </p:sp>
      <p:sp>
        <p:nvSpPr>
          <p:cNvPr id="311" name="Google Shape;311;p32"/>
          <p:cNvSpPr txBox="1"/>
          <p:nvPr>
            <p:ph idx="1" type="body"/>
          </p:nvPr>
        </p:nvSpPr>
        <p:spPr>
          <a:xfrm>
            <a:off x="311700" y="1152475"/>
            <a:ext cx="8520600" cy="2601300"/>
          </a:xfrm>
          <a:prstGeom prst="rect">
            <a:avLst/>
          </a:prstGeom>
        </p:spPr>
        <p:txBody>
          <a:bodyPr anchorCtr="0" anchor="t" bIns="0" lIns="457200" spcFirstLastPara="1" rIns="0" wrap="square" tIns="0">
            <a:spAutoFit/>
          </a:bodyPr>
          <a:lstStyle/>
          <a:p>
            <a:pPr indent="0" lvl="0" marL="914400" rtl="0" algn="l">
              <a:spcBef>
                <a:spcPts val="750"/>
              </a:spcBef>
              <a:spcAft>
                <a:spcPts val="0"/>
              </a:spcAft>
              <a:buNone/>
            </a:pPr>
            <a:r>
              <a:t/>
            </a:r>
            <a:endParaRPr/>
          </a:p>
          <a:p>
            <a:pPr indent="0" lvl="0" marL="914400" rtl="0" algn="l">
              <a:spcBef>
                <a:spcPts val="750"/>
              </a:spcBef>
              <a:spcAft>
                <a:spcPts val="0"/>
              </a:spcAft>
              <a:buNone/>
            </a:pPr>
            <a:r>
              <a:rPr lang="en"/>
              <a:t>by Timothy Marble and Ronald P. Ognar</a:t>
            </a:r>
            <a:endParaRPr/>
          </a:p>
          <a:p>
            <a:pPr indent="0" lvl="0" marL="914400" rtl="0" algn="l">
              <a:spcBef>
                <a:spcPts val="750"/>
              </a:spcBef>
              <a:spcAft>
                <a:spcPts val="0"/>
              </a:spcAft>
              <a:buNone/>
            </a:pPr>
            <a:r>
              <a:t/>
            </a:r>
            <a:endParaRPr/>
          </a:p>
          <a:p>
            <a:pPr indent="0" lvl="0" marL="457200" rtl="0" algn="l">
              <a:spcBef>
                <a:spcPts val="750"/>
              </a:spcBef>
              <a:spcAft>
                <a:spcPts val="0"/>
              </a:spcAft>
              <a:buNone/>
            </a:pPr>
            <a:r>
              <a:rPr lang="en"/>
              <a:t>By going against the conventional wisdom of “buy low, sell high,” the setting of new highs by a stock can be a signal of future outperformance.It was found that after achieving a new high, on average, a stock will </a:t>
            </a:r>
            <a:r>
              <a:rPr lang="en"/>
              <a:t>continue</a:t>
            </a:r>
            <a:r>
              <a:rPr lang="en"/>
              <a:t> to outperform the market for about one year.</a:t>
            </a:r>
            <a:endParaRPr/>
          </a:p>
          <a:p>
            <a:pPr indent="0" lvl="0" marL="457200" rtl="0" algn="l">
              <a:spcBef>
                <a:spcPts val="750"/>
              </a:spcBef>
              <a:spcAft>
                <a:spcPts val="0"/>
              </a:spcAft>
              <a:buNone/>
            </a:pPr>
            <a:r>
              <a:rPr lang="en"/>
              <a:t>Additionally, by extending the lookback window for defining new highs, the stock performance tends to increase. Adjusted for </a:t>
            </a:r>
            <a:r>
              <a:rPr lang="en"/>
              <a:t>volatility, new highs as an indicator of future performance has been remarkably consistent over time.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3"/>
          <p:cNvSpPr txBox="1"/>
          <p:nvPr>
            <p:ph type="title"/>
          </p:nvPr>
        </p:nvSpPr>
        <p:spPr>
          <a:xfrm>
            <a:off x="311700" y="445025"/>
            <a:ext cx="8520600" cy="3324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lang="en"/>
              <a:t>New Highs: Best Served Rare</a:t>
            </a:r>
            <a:endParaRPr/>
          </a:p>
        </p:txBody>
      </p:sp>
      <p:sp>
        <p:nvSpPr>
          <p:cNvPr id="317" name="Google Shape;317;p33"/>
          <p:cNvSpPr txBox="1"/>
          <p:nvPr>
            <p:ph idx="1" type="body"/>
          </p:nvPr>
        </p:nvSpPr>
        <p:spPr>
          <a:xfrm>
            <a:off x="311700" y="1152475"/>
            <a:ext cx="8520600" cy="1079100"/>
          </a:xfrm>
          <a:prstGeom prst="rect">
            <a:avLst/>
          </a:prstGeom>
        </p:spPr>
        <p:txBody>
          <a:bodyPr anchorCtr="0" anchor="t" bIns="0" lIns="457200" spcFirstLastPara="1" rIns="0" wrap="square" tIns="0">
            <a:spAutoFit/>
          </a:bodyPr>
          <a:lstStyle/>
          <a:p>
            <a:pPr indent="0" lvl="0" marL="914400" rtl="0" algn="l">
              <a:spcBef>
                <a:spcPts val="750"/>
              </a:spcBef>
              <a:spcAft>
                <a:spcPts val="0"/>
              </a:spcAft>
              <a:buNone/>
            </a:pPr>
            <a:r>
              <a:rPr lang="en">
                <a:solidFill>
                  <a:schemeClr val="dk1"/>
                </a:solidFill>
              </a:rPr>
              <a:t>by Timothy J. Marble and Ronald P. Ognar</a:t>
            </a:r>
            <a:endParaRPr>
              <a:solidFill>
                <a:schemeClr val="dk1"/>
              </a:solidFill>
            </a:endParaRPr>
          </a:p>
          <a:p>
            <a:pPr indent="0" lvl="0" marL="914400" rtl="0" algn="l">
              <a:spcBef>
                <a:spcPts val="750"/>
              </a:spcBef>
              <a:spcAft>
                <a:spcPts val="0"/>
              </a:spcAft>
              <a:buNone/>
            </a:pPr>
            <a:r>
              <a:t/>
            </a:r>
            <a:endParaRPr>
              <a:solidFill>
                <a:schemeClr val="dk1"/>
              </a:solidFill>
            </a:endParaRPr>
          </a:p>
          <a:p>
            <a:pPr indent="0" lvl="0" marL="0" rtl="0" algn="l">
              <a:spcBef>
                <a:spcPts val="750"/>
              </a:spcBef>
              <a:spcAft>
                <a:spcPts val="0"/>
              </a:spcAft>
              <a:buNone/>
            </a:pPr>
            <a:r>
              <a:rPr lang="en">
                <a:solidFill>
                  <a:schemeClr val="dk1"/>
                </a:solidFill>
              </a:rPr>
              <a:t>	New highs that occur on days when there are less than 100 total new highs significantly outperform those that occur when there are more than 200 new highs</a:t>
            </a:r>
            <a:endParaRPr>
              <a:solidFill>
                <a:schemeClr val="dk1"/>
              </a:solidFill>
            </a:endParaRPr>
          </a:p>
        </p:txBody>
      </p:sp>
      <p:pic>
        <p:nvPicPr>
          <p:cNvPr id="318" name="Google Shape;318;p33"/>
          <p:cNvPicPr preferRelativeResize="0"/>
          <p:nvPr/>
        </p:nvPicPr>
        <p:blipFill>
          <a:blip r:embed="rId3">
            <a:alphaModFix/>
          </a:blip>
          <a:stretch>
            <a:fillRect/>
          </a:stretch>
        </p:blipFill>
        <p:spPr>
          <a:xfrm>
            <a:off x="152400" y="2346200"/>
            <a:ext cx="4340352" cy="2644899"/>
          </a:xfrm>
          <a:prstGeom prst="rect">
            <a:avLst/>
          </a:prstGeom>
          <a:noFill/>
          <a:ln>
            <a:noFill/>
          </a:ln>
        </p:spPr>
      </p:pic>
      <p:sp>
        <p:nvSpPr>
          <p:cNvPr id="319" name="Google Shape;319;p33"/>
          <p:cNvSpPr txBox="1"/>
          <p:nvPr/>
        </p:nvSpPr>
        <p:spPr>
          <a:xfrm>
            <a:off x="4572000" y="2649875"/>
            <a:ext cx="37503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Helvetica Neue"/>
                <a:ea typeface="Helvetica Neue"/>
                <a:cs typeface="Helvetica Neue"/>
                <a:sym typeface="Helvetica Neue"/>
              </a:rPr>
              <a:t>“A rising tide lifts all boats” and “When the tide goes out, you find out who’s been swimming without shorts”</a:t>
            </a:r>
            <a:endParaRPr>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rPr lang="en">
                <a:solidFill>
                  <a:schemeClr val="dk1"/>
                </a:solidFill>
                <a:latin typeface="Helvetica Neue"/>
                <a:ea typeface="Helvetica Neue"/>
                <a:cs typeface="Helvetica Neue"/>
                <a:sym typeface="Helvetica Neue"/>
              </a:rPr>
              <a:t>Many new highs are explained by overall market appreciation rather than the </a:t>
            </a:r>
            <a:r>
              <a:rPr lang="en">
                <a:solidFill>
                  <a:schemeClr val="dk1"/>
                </a:solidFill>
                <a:latin typeface="Helvetica Neue"/>
                <a:ea typeface="Helvetica Neue"/>
                <a:cs typeface="Helvetica Neue"/>
                <a:sym typeface="Helvetica Neue"/>
              </a:rPr>
              <a:t>existence</a:t>
            </a:r>
            <a:r>
              <a:rPr lang="en">
                <a:solidFill>
                  <a:schemeClr val="dk1"/>
                </a:solidFill>
                <a:latin typeface="Helvetica Neue"/>
                <a:ea typeface="Helvetica Neue"/>
                <a:cs typeface="Helvetica Neue"/>
                <a:sym typeface="Helvetica Neue"/>
              </a:rPr>
              <a:t> of new/unique information. That is, many new highs have no idiosyncratic driver, but rather are explained by the tide of the market.</a:t>
            </a:r>
            <a:endParaRPr>
              <a:solidFill>
                <a:schemeClr val="dk1"/>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4"/>
          <p:cNvSpPr txBox="1"/>
          <p:nvPr>
            <p:ph type="title"/>
          </p:nvPr>
        </p:nvSpPr>
        <p:spPr>
          <a:xfrm>
            <a:off x="311700" y="445025"/>
            <a:ext cx="8520600" cy="3324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lang="en"/>
              <a:t>RS Rating: It’s All Relative</a:t>
            </a:r>
            <a:endParaRPr/>
          </a:p>
        </p:txBody>
      </p:sp>
      <p:sp>
        <p:nvSpPr>
          <p:cNvPr id="325" name="Google Shape;325;p34"/>
          <p:cNvSpPr txBox="1"/>
          <p:nvPr>
            <p:ph idx="1" type="body"/>
          </p:nvPr>
        </p:nvSpPr>
        <p:spPr>
          <a:xfrm>
            <a:off x="311700" y="1152475"/>
            <a:ext cx="8520600" cy="2032500"/>
          </a:xfrm>
          <a:prstGeom prst="rect">
            <a:avLst/>
          </a:prstGeom>
        </p:spPr>
        <p:txBody>
          <a:bodyPr anchorCtr="0" anchor="t" bIns="0" lIns="457200" spcFirstLastPara="1" rIns="0" wrap="square" tIns="0">
            <a:spAutoFit/>
          </a:bodyPr>
          <a:lstStyle/>
          <a:p>
            <a:pPr indent="457200" lvl="0" marL="457200" rtl="0" algn="l">
              <a:spcBef>
                <a:spcPts val="750"/>
              </a:spcBef>
              <a:spcAft>
                <a:spcPts val="0"/>
              </a:spcAft>
              <a:buNone/>
            </a:pPr>
            <a:r>
              <a:t/>
            </a:r>
            <a:endParaRPr>
              <a:solidFill>
                <a:schemeClr val="dk1"/>
              </a:solidFill>
            </a:endParaRPr>
          </a:p>
          <a:p>
            <a:pPr indent="457200" lvl="0" marL="457200" rtl="0" algn="l">
              <a:spcBef>
                <a:spcPts val="750"/>
              </a:spcBef>
              <a:spcAft>
                <a:spcPts val="0"/>
              </a:spcAft>
              <a:buNone/>
            </a:pPr>
            <a:r>
              <a:rPr lang="en">
                <a:solidFill>
                  <a:schemeClr val="dk1"/>
                </a:solidFill>
              </a:rPr>
              <a:t>by Timothy J. Marble and Ronald P. Ognar</a:t>
            </a:r>
            <a:endParaRPr>
              <a:solidFill>
                <a:schemeClr val="dk1"/>
              </a:solidFill>
            </a:endParaRPr>
          </a:p>
          <a:p>
            <a:pPr indent="0" lvl="0" marL="0" rtl="0" algn="l">
              <a:spcBef>
                <a:spcPts val="750"/>
              </a:spcBef>
              <a:spcAft>
                <a:spcPts val="0"/>
              </a:spcAft>
              <a:buNone/>
            </a:pPr>
            <a:r>
              <a:t/>
            </a:r>
            <a:endParaRPr>
              <a:solidFill>
                <a:schemeClr val="dk1"/>
              </a:solidFill>
            </a:endParaRPr>
          </a:p>
          <a:p>
            <a:pPr indent="457200" lvl="0" marL="0" rtl="0" algn="l">
              <a:spcBef>
                <a:spcPts val="750"/>
              </a:spcBef>
              <a:spcAft>
                <a:spcPts val="0"/>
              </a:spcAft>
              <a:buNone/>
            </a:pPr>
            <a:r>
              <a:rPr lang="en">
                <a:solidFill>
                  <a:schemeClr val="dk1"/>
                </a:solidFill>
              </a:rPr>
              <a:t>Demonstrating the effectiveness of a proprietary “Relative Strength” (RS) Rating 	</a:t>
            </a:r>
            <a:endParaRPr>
              <a:solidFill>
                <a:schemeClr val="dk1"/>
              </a:solidFill>
            </a:endParaRPr>
          </a:p>
          <a:p>
            <a:pPr indent="0" lvl="0" marL="457200" rtl="0" algn="l">
              <a:spcBef>
                <a:spcPts val="750"/>
              </a:spcBef>
              <a:spcAft>
                <a:spcPts val="0"/>
              </a:spcAft>
              <a:buNone/>
            </a:pPr>
            <a:r>
              <a:rPr lang="en">
                <a:solidFill>
                  <a:schemeClr val="dk1"/>
                </a:solidFill>
              </a:rPr>
              <a:t>Portfolios of stocks with the highest RS ratings have higher returns and lower volatility than those portfolios with the lowest RS ratings</a:t>
            </a:r>
            <a:endParaRPr>
              <a:solidFill>
                <a:schemeClr val="dk1"/>
              </a:solidFill>
            </a:endParaRPr>
          </a:p>
          <a:p>
            <a:pPr indent="0" lvl="0" marL="457200" rtl="0" algn="l">
              <a:spcBef>
                <a:spcPts val="750"/>
              </a:spcBef>
              <a:spcAft>
                <a:spcPts val="0"/>
              </a:spcAft>
              <a:buNone/>
            </a:pPr>
            <a:r>
              <a:t/>
            </a:r>
            <a:endParaRPr>
              <a:solidFill>
                <a:schemeClr val="dk1"/>
              </a:solidFill>
            </a:endParaRPr>
          </a:p>
        </p:txBody>
      </p:sp>
      <p:pic>
        <p:nvPicPr>
          <p:cNvPr id="326" name="Google Shape;326;p34"/>
          <p:cNvPicPr preferRelativeResize="0"/>
          <p:nvPr/>
        </p:nvPicPr>
        <p:blipFill>
          <a:blip r:embed="rId3">
            <a:alphaModFix/>
          </a:blip>
          <a:stretch>
            <a:fillRect/>
          </a:stretch>
        </p:blipFill>
        <p:spPr>
          <a:xfrm>
            <a:off x="5620575" y="51375"/>
            <a:ext cx="3211725" cy="2032499"/>
          </a:xfrm>
          <a:prstGeom prst="rect">
            <a:avLst/>
          </a:prstGeom>
          <a:noFill/>
          <a:ln>
            <a:noFill/>
          </a:ln>
        </p:spPr>
      </p:pic>
      <p:sp>
        <p:nvSpPr>
          <p:cNvPr id="327" name="Google Shape;327;p34"/>
          <p:cNvSpPr txBox="1"/>
          <p:nvPr/>
        </p:nvSpPr>
        <p:spPr>
          <a:xfrm>
            <a:off x="4107350" y="2958600"/>
            <a:ext cx="4897500" cy="188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Helvetica Neue"/>
                <a:ea typeface="Helvetica Neue"/>
                <a:cs typeface="Helvetica Neue"/>
                <a:sym typeface="Helvetica Neue"/>
              </a:rPr>
              <a:t>Results are liquidity weighted and normalized with respect to time varying volatility</a:t>
            </a:r>
            <a:endParaRPr>
              <a:solidFill>
                <a:schemeClr val="dk1"/>
              </a:solidFill>
              <a:latin typeface="Helvetica Neue"/>
              <a:ea typeface="Helvetica Neue"/>
              <a:cs typeface="Helvetica Neue"/>
              <a:sym typeface="Helvetica Neue"/>
            </a:endParaRPr>
          </a:p>
          <a:p>
            <a:pPr indent="0" lvl="0" marL="0" rtl="0" algn="l">
              <a:lnSpc>
                <a:spcPct val="115000"/>
              </a:lnSpc>
              <a:spcBef>
                <a:spcPts val="1200"/>
              </a:spcBef>
              <a:spcAft>
                <a:spcPts val="0"/>
              </a:spcAft>
              <a:buNone/>
            </a:pPr>
            <a:r>
              <a:rPr lang="en">
                <a:solidFill>
                  <a:schemeClr val="dk1"/>
                </a:solidFill>
                <a:latin typeface="Helvetica Neue"/>
                <a:ea typeface="Helvetica Neue"/>
                <a:cs typeface="Helvetica Neue"/>
                <a:sym typeface="Helvetica Neue"/>
              </a:rPr>
              <a:t>Strategy does not provide perfectly smooth returns, thus investing by RS Rating is not risk-free but rather represents broader exposure to market </a:t>
            </a:r>
            <a:r>
              <a:rPr lang="en">
                <a:solidFill>
                  <a:schemeClr val="dk1"/>
                </a:solidFill>
                <a:latin typeface="Helvetica Neue"/>
                <a:ea typeface="Helvetica Neue"/>
                <a:cs typeface="Helvetica Neue"/>
                <a:sym typeface="Helvetica Neue"/>
              </a:rPr>
              <a:t>movements</a:t>
            </a:r>
            <a:endParaRPr>
              <a:solidFill>
                <a:schemeClr val="dk1"/>
              </a:solidFill>
              <a:latin typeface="Helvetica Neue"/>
              <a:ea typeface="Helvetica Neue"/>
              <a:cs typeface="Helvetica Neue"/>
              <a:sym typeface="Helvetica Neue"/>
            </a:endParaRPr>
          </a:p>
          <a:p>
            <a:pPr indent="0" lvl="0" marL="0" rtl="0" algn="l">
              <a:spcBef>
                <a:spcPts val="1200"/>
              </a:spcBef>
              <a:spcAft>
                <a:spcPts val="0"/>
              </a:spcAft>
              <a:buNone/>
            </a:pPr>
            <a:r>
              <a:t/>
            </a:r>
            <a:endParaRPr>
              <a:solidFill>
                <a:schemeClr val="dk1"/>
              </a:solidFill>
              <a:latin typeface="Helvetica Neue"/>
              <a:ea typeface="Helvetica Neue"/>
              <a:cs typeface="Helvetica Neue"/>
              <a:sym typeface="Helvetica Neue"/>
            </a:endParaRPr>
          </a:p>
        </p:txBody>
      </p:sp>
      <p:pic>
        <p:nvPicPr>
          <p:cNvPr id="328" name="Google Shape;328;p34"/>
          <p:cNvPicPr preferRelativeResize="0"/>
          <p:nvPr/>
        </p:nvPicPr>
        <p:blipFill>
          <a:blip r:embed="rId4">
            <a:alphaModFix/>
          </a:blip>
          <a:stretch>
            <a:fillRect/>
          </a:stretch>
        </p:blipFill>
        <p:spPr>
          <a:xfrm>
            <a:off x="235425" y="2958600"/>
            <a:ext cx="3804824" cy="20325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5"/>
          <p:cNvSpPr txBox="1"/>
          <p:nvPr>
            <p:ph type="title"/>
          </p:nvPr>
        </p:nvSpPr>
        <p:spPr>
          <a:xfrm>
            <a:off x="311700" y="445025"/>
            <a:ext cx="8520600" cy="3324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i="1" lang="en"/>
              <a:t>RS Rating: Segmentation</a:t>
            </a:r>
            <a:r>
              <a:rPr lang="en" sz="1200"/>
              <a:t>	</a:t>
            </a:r>
            <a:endParaRPr sz="1200"/>
          </a:p>
        </p:txBody>
      </p:sp>
      <p:sp>
        <p:nvSpPr>
          <p:cNvPr id="334" name="Google Shape;334;p35"/>
          <p:cNvSpPr txBox="1"/>
          <p:nvPr/>
        </p:nvSpPr>
        <p:spPr>
          <a:xfrm>
            <a:off x="7267200" y="4835700"/>
            <a:ext cx="18768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accent5"/>
                </a:solidFill>
                <a:latin typeface="Helvetica Neue"/>
                <a:ea typeface="Helvetica Neue"/>
                <a:cs typeface="Helvetica Neue"/>
                <a:sym typeface="Helvetica Neue"/>
              </a:rPr>
              <a:t>Author: </a:t>
            </a:r>
            <a:r>
              <a:rPr lang="en" sz="800">
                <a:solidFill>
                  <a:schemeClr val="accent5"/>
                </a:solidFill>
                <a:latin typeface="Helvetica Neue"/>
                <a:ea typeface="Helvetica Neue"/>
                <a:cs typeface="Helvetica Neue"/>
                <a:sym typeface="Helvetica Neue"/>
              </a:rPr>
              <a:t>Timothy</a:t>
            </a:r>
            <a:r>
              <a:rPr lang="en" sz="800">
                <a:solidFill>
                  <a:schemeClr val="accent5"/>
                </a:solidFill>
                <a:latin typeface="Helvetica Neue"/>
                <a:ea typeface="Helvetica Neue"/>
                <a:cs typeface="Helvetica Neue"/>
                <a:sym typeface="Helvetica Neue"/>
              </a:rPr>
              <a:t> Marble</a:t>
            </a:r>
            <a:endParaRPr sz="800">
              <a:solidFill>
                <a:schemeClr val="accent5"/>
              </a:solidFill>
              <a:latin typeface="Helvetica Neue"/>
              <a:ea typeface="Helvetica Neue"/>
              <a:cs typeface="Helvetica Neue"/>
              <a:sym typeface="Helvetica Neue"/>
            </a:endParaRPr>
          </a:p>
        </p:txBody>
      </p:sp>
      <p:pic>
        <p:nvPicPr>
          <p:cNvPr id="335" name="Google Shape;335;p35"/>
          <p:cNvPicPr preferRelativeResize="0"/>
          <p:nvPr/>
        </p:nvPicPr>
        <p:blipFill>
          <a:blip r:embed="rId3">
            <a:alphaModFix/>
          </a:blip>
          <a:stretch>
            <a:fillRect/>
          </a:stretch>
        </p:blipFill>
        <p:spPr>
          <a:xfrm>
            <a:off x="112878" y="1990725"/>
            <a:ext cx="4869074" cy="2658050"/>
          </a:xfrm>
          <a:prstGeom prst="rect">
            <a:avLst/>
          </a:prstGeom>
          <a:noFill/>
          <a:ln>
            <a:noFill/>
          </a:ln>
        </p:spPr>
      </p:pic>
      <p:pic>
        <p:nvPicPr>
          <p:cNvPr id="336" name="Google Shape;336;p35"/>
          <p:cNvPicPr preferRelativeResize="0"/>
          <p:nvPr/>
        </p:nvPicPr>
        <p:blipFill>
          <a:blip r:embed="rId4">
            <a:alphaModFix/>
          </a:blip>
          <a:stretch>
            <a:fillRect/>
          </a:stretch>
        </p:blipFill>
        <p:spPr>
          <a:xfrm>
            <a:off x="5204902" y="1421175"/>
            <a:ext cx="3765523" cy="3227591"/>
          </a:xfrm>
          <a:prstGeom prst="rect">
            <a:avLst/>
          </a:prstGeom>
          <a:noFill/>
          <a:ln>
            <a:noFill/>
          </a:ln>
        </p:spPr>
      </p:pic>
      <p:sp>
        <p:nvSpPr>
          <p:cNvPr id="337" name="Google Shape;337;p35"/>
          <p:cNvSpPr txBox="1"/>
          <p:nvPr/>
        </p:nvSpPr>
        <p:spPr>
          <a:xfrm>
            <a:off x="472725" y="1213550"/>
            <a:ext cx="406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Helvetica Neue"/>
                <a:ea typeface="Helvetica Neue"/>
                <a:cs typeface="Helvetica Neue"/>
                <a:sym typeface="Helvetica Neue"/>
              </a:rPr>
              <a:t>Size &amp; Style Quantile Long-Short Portfolio</a:t>
            </a:r>
            <a:endParaRPr>
              <a:solidFill>
                <a:schemeClr val="lt1"/>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000"/>
                                        <p:tgtEl>
                                          <p:spTgt spid="3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6"/>
          <p:cNvSpPr txBox="1"/>
          <p:nvPr>
            <p:ph type="title"/>
          </p:nvPr>
        </p:nvSpPr>
        <p:spPr>
          <a:xfrm>
            <a:off x="311700" y="99300"/>
            <a:ext cx="8520600" cy="6651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i="1" lang="en"/>
              <a:t>RS Rating: Segmentation</a:t>
            </a:r>
            <a:r>
              <a:rPr lang="en" sz="1200"/>
              <a:t>	</a:t>
            </a:r>
            <a:endParaRPr sz="1200"/>
          </a:p>
          <a:p>
            <a:pPr indent="0" lvl="0" marL="0" rtl="0" algn="l">
              <a:spcBef>
                <a:spcPts val="0"/>
              </a:spcBef>
              <a:spcAft>
                <a:spcPts val="0"/>
              </a:spcAft>
              <a:buNone/>
            </a:pPr>
            <a:r>
              <a:t/>
            </a:r>
            <a:endParaRPr/>
          </a:p>
        </p:txBody>
      </p:sp>
      <p:pic>
        <p:nvPicPr>
          <p:cNvPr id="343" name="Google Shape;343;p36"/>
          <p:cNvPicPr preferRelativeResize="0"/>
          <p:nvPr/>
        </p:nvPicPr>
        <p:blipFill>
          <a:blip r:embed="rId3">
            <a:alphaModFix/>
          </a:blip>
          <a:stretch>
            <a:fillRect/>
          </a:stretch>
        </p:blipFill>
        <p:spPr>
          <a:xfrm>
            <a:off x="2282450" y="471050"/>
            <a:ext cx="4579100" cy="2397800"/>
          </a:xfrm>
          <a:prstGeom prst="rect">
            <a:avLst/>
          </a:prstGeom>
          <a:noFill/>
          <a:ln>
            <a:noFill/>
          </a:ln>
        </p:spPr>
      </p:pic>
      <p:pic>
        <p:nvPicPr>
          <p:cNvPr id="344" name="Google Shape;344;p36"/>
          <p:cNvPicPr preferRelativeResize="0"/>
          <p:nvPr/>
        </p:nvPicPr>
        <p:blipFill>
          <a:blip r:embed="rId4">
            <a:alphaModFix/>
          </a:blip>
          <a:stretch>
            <a:fillRect/>
          </a:stretch>
        </p:blipFill>
        <p:spPr>
          <a:xfrm>
            <a:off x="2107167" y="2967625"/>
            <a:ext cx="4929670" cy="2175876"/>
          </a:xfrm>
          <a:prstGeom prst="rect">
            <a:avLst/>
          </a:prstGeom>
          <a:noFill/>
          <a:ln>
            <a:noFill/>
          </a:ln>
        </p:spPr>
      </p:pic>
      <p:sp>
        <p:nvSpPr>
          <p:cNvPr id="345" name="Google Shape;345;p36"/>
          <p:cNvSpPr txBox="1"/>
          <p:nvPr/>
        </p:nvSpPr>
        <p:spPr>
          <a:xfrm>
            <a:off x="121200" y="1848575"/>
            <a:ext cx="2046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Helvetica Neue"/>
                <a:ea typeface="Helvetica Neue"/>
                <a:cs typeface="Helvetica Neue"/>
                <a:sym typeface="Helvetica Neue"/>
              </a:rPr>
              <a:t>Long-short portfolio</a:t>
            </a:r>
            <a:endParaRPr>
              <a:solidFill>
                <a:schemeClr val="dk1"/>
              </a:solidFill>
              <a:latin typeface="Helvetica Neue"/>
              <a:ea typeface="Helvetica Neue"/>
              <a:cs typeface="Helvetica Neue"/>
              <a:sym typeface="Helvetica Neue"/>
            </a:endParaRPr>
          </a:p>
          <a:p>
            <a:pPr indent="0" lvl="0" marL="0" rtl="0" algn="ctr">
              <a:spcBef>
                <a:spcPts val="0"/>
              </a:spcBef>
              <a:spcAft>
                <a:spcPts val="0"/>
              </a:spcAft>
              <a:buNone/>
            </a:pPr>
            <a:r>
              <a:rPr lang="en">
                <a:solidFill>
                  <a:schemeClr val="dk1"/>
                </a:solidFill>
                <a:latin typeface="Helvetica Neue"/>
                <a:ea typeface="Helvetica Neue"/>
                <a:cs typeface="Helvetica Neue"/>
                <a:sym typeface="Helvetica Neue"/>
              </a:rPr>
              <a:t>on sector level</a:t>
            </a:r>
            <a:endParaRPr>
              <a:solidFill>
                <a:schemeClr val="dk1"/>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000"/>
                                        <p:tgtEl>
                                          <p:spTgt spid="3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7"/>
          <p:cNvSpPr txBox="1"/>
          <p:nvPr>
            <p:ph type="title"/>
          </p:nvPr>
        </p:nvSpPr>
        <p:spPr>
          <a:xfrm>
            <a:off x="311700" y="445025"/>
            <a:ext cx="8520600" cy="3324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lang="en"/>
              <a:t>ATH Anomaly: Analysis via style, size, and geography</a:t>
            </a:r>
            <a:endParaRPr/>
          </a:p>
        </p:txBody>
      </p:sp>
      <p:sp>
        <p:nvSpPr>
          <p:cNvPr id="351" name="Google Shape;351;p37"/>
          <p:cNvSpPr txBox="1"/>
          <p:nvPr>
            <p:ph idx="1" type="body"/>
          </p:nvPr>
        </p:nvSpPr>
        <p:spPr>
          <a:xfrm>
            <a:off x="311700" y="1152475"/>
            <a:ext cx="8520600" cy="2919300"/>
          </a:xfrm>
          <a:prstGeom prst="rect">
            <a:avLst/>
          </a:prstGeom>
        </p:spPr>
        <p:txBody>
          <a:bodyPr anchorCtr="0" anchor="t" bIns="0" lIns="457200" spcFirstLastPara="1" rIns="0" wrap="square" tIns="0">
            <a:spAutoFit/>
          </a:bodyPr>
          <a:lstStyle/>
          <a:p>
            <a:pPr indent="0" lvl="0" marL="0" rtl="0" algn="l">
              <a:spcBef>
                <a:spcPts val="750"/>
              </a:spcBef>
              <a:spcAft>
                <a:spcPts val="0"/>
              </a:spcAft>
              <a:buNone/>
            </a:pPr>
            <a:r>
              <a:rPr i="1" lang="en"/>
              <a:t>“New Highs: Across the Board and Around the World”</a:t>
            </a:r>
            <a:r>
              <a:rPr lang="en"/>
              <a:t> - Marble &amp; Ognar (2020)</a:t>
            </a:r>
            <a:endParaRPr/>
          </a:p>
          <a:p>
            <a:pPr indent="0" lvl="0" marL="0" rtl="0" algn="l">
              <a:spcBef>
                <a:spcPts val="750"/>
              </a:spcBef>
              <a:spcAft>
                <a:spcPts val="0"/>
              </a:spcAft>
              <a:buNone/>
            </a:pPr>
            <a:r>
              <a:t/>
            </a:r>
            <a:endParaRPr/>
          </a:p>
          <a:p>
            <a:pPr indent="0" lvl="0" marL="0" rtl="0" algn="l">
              <a:spcBef>
                <a:spcPts val="750"/>
              </a:spcBef>
              <a:spcAft>
                <a:spcPts val="0"/>
              </a:spcAft>
              <a:buNone/>
            </a:pPr>
            <a:r>
              <a:rPr b="1" lang="en"/>
              <a:t>Recap:</a:t>
            </a:r>
            <a:r>
              <a:rPr lang="en"/>
              <a:t> </a:t>
            </a:r>
            <a:endParaRPr/>
          </a:p>
          <a:p>
            <a:pPr indent="-330200" lvl="0" marL="457200" rtl="0" algn="l">
              <a:spcBef>
                <a:spcPts val="750"/>
              </a:spcBef>
              <a:spcAft>
                <a:spcPts val="0"/>
              </a:spcAft>
              <a:buSzPts val="1600"/>
              <a:buChar char="●"/>
            </a:pPr>
            <a:r>
              <a:rPr lang="en"/>
              <a:t>Reaching ATH is a bullish signal</a:t>
            </a:r>
            <a:endParaRPr/>
          </a:p>
          <a:p>
            <a:pPr indent="0" lvl="0" marL="0" rtl="0" algn="l">
              <a:spcBef>
                <a:spcPts val="750"/>
              </a:spcBef>
              <a:spcAft>
                <a:spcPts val="0"/>
              </a:spcAft>
              <a:buNone/>
            </a:pPr>
            <a:r>
              <a:rPr b="1" lang="en"/>
              <a:t>Goal:</a:t>
            </a:r>
            <a:endParaRPr b="1"/>
          </a:p>
          <a:p>
            <a:pPr indent="-330200" lvl="0" marL="457200" rtl="0" algn="l">
              <a:spcBef>
                <a:spcPts val="750"/>
              </a:spcBef>
              <a:spcAft>
                <a:spcPts val="0"/>
              </a:spcAft>
              <a:buSzPts val="1600"/>
              <a:buChar char="●"/>
            </a:pPr>
            <a:r>
              <a:rPr lang="en"/>
              <a:t>Discover </a:t>
            </a:r>
            <a:r>
              <a:rPr lang="en" u="sng"/>
              <a:t>relative outperformance</a:t>
            </a:r>
            <a:r>
              <a:rPr lang="en"/>
              <a:t> from sources of ATH signal (inefficiencies)</a:t>
            </a:r>
            <a:endParaRPr/>
          </a:p>
          <a:p>
            <a:pPr indent="-330200" lvl="1" marL="914400" rtl="0" algn="l">
              <a:spcBef>
                <a:spcPts val="0"/>
              </a:spcBef>
              <a:spcAft>
                <a:spcPts val="0"/>
              </a:spcAft>
              <a:buSzPts val="1600"/>
              <a:buChar char="○"/>
            </a:pPr>
            <a:r>
              <a:rPr lang="en"/>
              <a:t>Portfolios by segmentation:</a:t>
            </a:r>
            <a:endParaRPr/>
          </a:p>
          <a:p>
            <a:pPr indent="-330200" lvl="2" marL="1371600" rtl="0" algn="l">
              <a:spcBef>
                <a:spcPts val="0"/>
              </a:spcBef>
              <a:spcAft>
                <a:spcPts val="0"/>
              </a:spcAft>
              <a:buSzPts val="1600"/>
              <a:buAutoNum type="romanLcPeriod"/>
            </a:pPr>
            <a:r>
              <a:rPr lang="en"/>
              <a:t>Size</a:t>
            </a:r>
            <a:endParaRPr/>
          </a:p>
          <a:p>
            <a:pPr indent="-330200" lvl="2" marL="1371600" rtl="0" algn="l">
              <a:spcBef>
                <a:spcPts val="0"/>
              </a:spcBef>
              <a:spcAft>
                <a:spcPts val="0"/>
              </a:spcAft>
              <a:buSzPts val="1600"/>
              <a:buAutoNum type="romanLcPeriod"/>
            </a:pPr>
            <a:r>
              <a:rPr lang="en"/>
              <a:t>Style</a:t>
            </a:r>
            <a:endParaRPr/>
          </a:p>
          <a:p>
            <a:pPr indent="-330200" lvl="2" marL="1371600" rtl="0" algn="l">
              <a:spcBef>
                <a:spcPts val="0"/>
              </a:spcBef>
              <a:spcAft>
                <a:spcPts val="0"/>
              </a:spcAft>
              <a:buSzPts val="1600"/>
              <a:buAutoNum type="romanLcPeriod"/>
            </a:pPr>
            <a:r>
              <a:rPr lang="en"/>
              <a:t>Industry</a:t>
            </a:r>
            <a:endParaRPr/>
          </a:p>
          <a:p>
            <a:pPr indent="-330200" lvl="2" marL="1371600" rtl="0" algn="l">
              <a:spcBef>
                <a:spcPts val="0"/>
              </a:spcBef>
              <a:spcAft>
                <a:spcPts val="0"/>
              </a:spcAft>
              <a:buSzPts val="1600"/>
              <a:buAutoNum type="romanLcPeriod"/>
            </a:pPr>
            <a:r>
              <a:rPr lang="en"/>
              <a:t>Geography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0"/>
          <p:cNvSpPr txBox="1"/>
          <p:nvPr>
            <p:ph type="title"/>
          </p:nvPr>
        </p:nvSpPr>
        <p:spPr>
          <a:xfrm>
            <a:off x="311700" y="445025"/>
            <a:ext cx="8520600" cy="3324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lang="en"/>
              <a:t>Project</a:t>
            </a:r>
            <a:endParaRPr/>
          </a:p>
        </p:txBody>
      </p:sp>
      <p:sp>
        <p:nvSpPr>
          <p:cNvPr id="170" name="Google Shape;170;p20"/>
          <p:cNvSpPr txBox="1"/>
          <p:nvPr>
            <p:ph idx="1" type="body"/>
          </p:nvPr>
        </p:nvSpPr>
        <p:spPr>
          <a:xfrm>
            <a:off x="311700" y="1152475"/>
            <a:ext cx="7973100" cy="3071100"/>
          </a:xfrm>
          <a:prstGeom prst="rect">
            <a:avLst/>
          </a:prstGeom>
        </p:spPr>
        <p:txBody>
          <a:bodyPr anchorCtr="0" anchor="ctr" bIns="0" lIns="457200" spcFirstLastPara="1" rIns="0" wrap="square" tIns="0">
            <a:noAutofit/>
          </a:bodyPr>
          <a:lstStyle/>
          <a:p>
            <a:pPr indent="0" lvl="0" marL="457200" rtl="0" algn="ctr">
              <a:spcBef>
                <a:spcPts val="1200"/>
              </a:spcBef>
              <a:spcAft>
                <a:spcPts val="0"/>
              </a:spcAft>
              <a:buNone/>
            </a:pPr>
            <a:r>
              <a:rPr b="1" lang="en" sz="2200"/>
              <a:t>Develop investment-grade factor research for the US equity markets by using multiple data sets provided by O’Neil Global Advisors Inc. </a:t>
            </a:r>
            <a:endParaRPr b="1" sz="2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8"/>
          <p:cNvSpPr txBox="1"/>
          <p:nvPr>
            <p:ph type="title"/>
          </p:nvPr>
        </p:nvSpPr>
        <p:spPr>
          <a:xfrm>
            <a:off x="311700" y="445025"/>
            <a:ext cx="8520600" cy="3324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lang="en"/>
              <a:t>ATH Anomaly: Size segmentation portfolio results</a:t>
            </a:r>
            <a:endParaRPr/>
          </a:p>
        </p:txBody>
      </p:sp>
      <p:sp>
        <p:nvSpPr>
          <p:cNvPr id="357" name="Google Shape;357;p38"/>
          <p:cNvSpPr txBox="1"/>
          <p:nvPr>
            <p:ph idx="1" type="body"/>
          </p:nvPr>
        </p:nvSpPr>
        <p:spPr>
          <a:xfrm>
            <a:off x="311700" y="1152475"/>
            <a:ext cx="8520600" cy="857400"/>
          </a:xfrm>
          <a:prstGeom prst="rect">
            <a:avLst/>
          </a:prstGeom>
        </p:spPr>
        <p:txBody>
          <a:bodyPr anchorCtr="0" anchor="t" bIns="0" lIns="457200" spcFirstLastPara="1" rIns="0" wrap="square" tIns="0">
            <a:spAutoFit/>
          </a:bodyPr>
          <a:lstStyle/>
          <a:p>
            <a:pPr indent="0" lvl="0" marL="0" rtl="0" algn="l">
              <a:spcBef>
                <a:spcPts val="750"/>
              </a:spcBef>
              <a:spcAft>
                <a:spcPts val="0"/>
              </a:spcAft>
              <a:buNone/>
            </a:pPr>
            <a:r>
              <a:rPr i="1" lang="en"/>
              <a:t>“New Highs: Across the Board and Around the World”</a:t>
            </a:r>
            <a:r>
              <a:rPr lang="en"/>
              <a:t> - Marble &amp; Ognar (2020)</a:t>
            </a:r>
            <a:endParaRPr/>
          </a:p>
          <a:p>
            <a:pPr indent="0" lvl="0" marL="0" rtl="0" algn="l">
              <a:spcBef>
                <a:spcPts val="750"/>
              </a:spcBef>
              <a:spcAft>
                <a:spcPts val="0"/>
              </a:spcAft>
              <a:buNone/>
            </a:pPr>
            <a:r>
              <a:t/>
            </a:r>
            <a:endParaRPr/>
          </a:p>
          <a:p>
            <a:pPr indent="0" lvl="0" marL="0" rtl="0" algn="l">
              <a:spcBef>
                <a:spcPts val="750"/>
              </a:spcBef>
              <a:spcAft>
                <a:spcPts val="0"/>
              </a:spcAft>
              <a:buNone/>
            </a:pPr>
            <a:r>
              <a:t/>
            </a:r>
            <a:endParaRPr/>
          </a:p>
        </p:txBody>
      </p:sp>
      <p:pic>
        <p:nvPicPr>
          <p:cNvPr id="358" name="Google Shape;358;p38"/>
          <p:cNvPicPr preferRelativeResize="0"/>
          <p:nvPr/>
        </p:nvPicPr>
        <p:blipFill>
          <a:blip r:embed="rId3">
            <a:alphaModFix/>
          </a:blip>
          <a:stretch>
            <a:fillRect/>
          </a:stretch>
        </p:blipFill>
        <p:spPr>
          <a:xfrm>
            <a:off x="1612413" y="1489125"/>
            <a:ext cx="5919174" cy="3420426"/>
          </a:xfrm>
          <a:prstGeom prst="rect">
            <a:avLst/>
          </a:prstGeom>
          <a:noFill/>
          <a:ln cap="flat" cmpd="sng" w="28575">
            <a:solidFill>
              <a:srgbClr val="262626"/>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9"/>
          <p:cNvSpPr txBox="1"/>
          <p:nvPr>
            <p:ph type="title"/>
          </p:nvPr>
        </p:nvSpPr>
        <p:spPr>
          <a:xfrm>
            <a:off x="311700" y="445025"/>
            <a:ext cx="8520600" cy="3324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lang="en"/>
              <a:t>ATH Anomaly: Size segmentation portfolio results</a:t>
            </a:r>
            <a:endParaRPr/>
          </a:p>
        </p:txBody>
      </p:sp>
      <p:sp>
        <p:nvSpPr>
          <p:cNvPr id="364" name="Google Shape;364;p39"/>
          <p:cNvSpPr txBox="1"/>
          <p:nvPr>
            <p:ph idx="1" type="body"/>
          </p:nvPr>
        </p:nvSpPr>
        <p:spPr>
          <a:xfrm>
            <a:off x="311700" y="1152475"/>
            <a:ext cx="8520600" cy="857400"/>
          </a:xfrm>
          <a:prstGeom prst="rect">
            <a:avLst/>
          </a:prstGeom>
        </p:spPr>
        <p:txBody>
          <a:bodyPr anchorCtr="0" anchor="t" bIns="0" lIns="457200" spcFirstLastPara="1" rIns="0" wrap="square" tIns="0">
            <a:spAutoFit/>
          </a:bodyPr>
          <a:lstStyle/>
          <a:p>
            <a:pPr indent="0" lvl="0" marL="0" rtl="0" algn="l">
              <a:spcBef>
                <a:spcPts val="750"/>
              </a:spcBef>
              <a:spcAft>
                <a:spcPts val="0"/>
              </a:spcAft>
              <a:buNone/>
            </a:pPr>
            <a:r>
              <a:rPr i="1" lang="en"/>
              <a:t>“New Highs: Across the Board and Around the World”</a:t>
            </a:r>
            <a:r>
              <a:rPr lang="en"/>
              <a:t> - Marble &amp; Ognar (2020)</a:t>
            </a:r>
            <a:endParaRPr/>
          </a:p>
          <a:p>
            <a:pPr indent="0" lvl="0" marL="0" rtl="0" algn="l">
              <a:spcBef>
                <a:spcPts val="750"/>
              </a:spcBef>
              <a:spcAft>
                <a:spcPts val="0"/>
              </a:spcAft>
              <a:buNone/>
            </a:pPr>
            <a:r>
              <a:t/>
            </a:r>
            <a:endParaRPr/>
          </a:p>
          <a:p>
            <a:pPr indent="0" lvl="0" marL="0" rtl="0" algn="l">
              <a:spcBef>
                <a:spcPts val="750"/>
              </a:spcBef>
              <a:spcAft>
                <a:spcPts val="0"/>
              </a:spcAft>
              <a:buNone/>
            </a:pPr>
            <a:r>
              <a:t/>
            </a:r>
            <a:endParaRPr/>
          </a:p>
        </p:txBody>
      </p:sp>
      <p:pic>
        <p:nvPicPr>
          <p:cNvPr id="365" name="Google Shape;365;p39"/>
          <p:cNvPicPr preferRelativeResize="0"/>
          <p:nvPr/>
        </p:nvPicPr>
        <p:blipFill>
          <a:blip r:embed="rId3">
            <a:alphaModFix/>
          </a:blip>
          <a:stretch>
            <a:fillRect/>
          </a:stretch>
        </p:blipFill>
        <p:spPr>
          <a:xfrm>
            <a:off x="1619700" y="1420125"/>
            <a:ext cx="5904595" cy="3611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0"/>
          <p:cNvSpPr txBox="1"/>
          <p:nvPr>
            <p:ph type="title"/>
          </p:nvPr>
        </p:nvSpPr>
        <p:spPr>
          <a:xfrm>
            <a:off x="311700" y="445025"/>
            <a:ext cx="8520600" cy="3324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lang="en"/>
              <a:t>ATH Anomaly: Size segmentation portfolio results</a:t>
            </a:r>
            <a:endParaRPr/>
          </a:p>
        </p:txBody>
      </p:sp>
      <p:sp>
        <p:nvSpPr>
          <p:cNvPr id="371" name="Google Shape;371;p40"/>
          <p:cNvSpPr txBox="1"/>
          <p:nvPr>
            <p:ph idx="1" type="body"/>
          </p:nvPr>
        </p:nvSpPr>
        <p:spPr>
          <a:xfrm>
            <a:off x="311700" y="1152475"/>
            <a:ext cx="8520600" cy="857400"/>
          </a:xfrm>
          <a:prstGeom prst="rect">
            <a:avLst/>
          </a:prstGeom>
        </p:spPr>
        <p:txBody>
          <a:bodyPr anchorCtr="0" anchor="t" bIns="0" lIns="457200" spcFirstLastPara="1" rIns="0" wrap="square" tIns="0">
            <a:spAutoFit/>
          </a:bodyPr>
          <a:lstStyle/>
          <a:p>
            <a:pPr indent="0" lvl="0" marL="0" rtl="0" algn="l">
              <a:spcBef>
                <a:spcPts val="750"/>
              </a:spcBef>
              <a:spcAft>
                <a:spcPts val="0"/>
              </a:spcAft>
              <a:buNone/>
            </a:pPr>
            <a:r>
              <a:rPr i="1" lang="en"/>
              <a:t>“New Highs: Across the Board and Around the World”</a:t>
            </a:r>
            <a:r>
              <a:rPr lang="en"/>
              <a:t> - Marble &amp; Ognar (2020)</a:t>
            </a:r>
            <a:endParaRPr/>
          </a:p>
          <a:p>
            <a:pPr indent="0" lvl="0" marL="0" rtl="0" algn="l">
              <a:spcBef>
                <a:spcPts val="750"/>
              </a:spcBef>
              <a:spcAft>
                <a:spcPts val="0"/>
              </a:spcAft>
              <a:buNone/>
            </a:pPr>
            <a:r>
              <a:t/>
            </a:r>
            <a:endParaRPr/>
          </a:p>
          <a:p>
            <a:pPr indent="0" lvl="0" marL="0" rtl="0" algn="l">
              <a:spcBef>
                <a:spcPts val="750"/>
              </a:spcBef>
              <a:spcAft>
                <a:spcPts val="0"/>
              </a:spcAft>
              <a:buNone/>
            </a:pPr>
            <a:r>
              <a:t/>
            </a:r>
            <a:endParaRPr/>
          </a:p>
        </p:txBody>
      </p:sp>
      <p:pic>
        <p:nvPicPr>
          <p:cNvPr id="372" name="Google Shape;372;p40"/>
          <p:cNvPicPr preferRelativeResize="0"/>
          <p:nvPr/>
        </p:nvPicPr>
        <p:blipFill>
          <a:blip r:embed="rId3">
            <a:alphaModFix/>
          </a:blip>
          <a:stretch>
            <a:fillRect/>
          </a:stretch>
        </p:blipFill>
        <p:spPr>
          <a:xfrm>
            <a:off x="1619700" y="1420125"/>
            <a:ext cx="5904600" cy="3611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id="377" name="Google Shape;377;p41"/>
          <p:cNvPicPr preferRelativeResize="0"/>
          <p:nvPr/>
        </p:nvPicPr>
        <p:blipFill>
          <a:blip r:embed="rId3">
            <a:alphaModFix/>
          </a:blip>
          <a:stretch>
            <a:fillRect/>
          </a:stretch>
        </p:blipFill>
        <p:spPr>
          <a:xfrm>
            <a:off x="1553400" y="1420125"/>
            <a:ext cx="5970900" cy="3611199"/>
          </a:xfrm>
          <a:prstGeom prst="rect">
            <a:avLst/>
          </a:prstGeom>
          <a:noFill/>
          <a:ln>
            <a:noFill/>
          </a:ln>
        </p:spPr>
      </p:pic>
      <p:sp>
        <p:nvSpPr>
          <p:cNvPr id="378" name="Google Shape;378;p41"/>
          <p:cNvSpPr txBox="1"/>
          <p:nvPr>
            <p:ph type="title"/>
          </p:nvPr>
        </p:nvSpPr>
        <p:spPr>
          <a:xfrm>
            <a:off x="311700" y="445025"/>
            <a:ext cx="8520600" cy="3324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lang="en"/>
              <a:t>ATH Anomaly: Style segmentation portfolio results</a:t>
            </a:r>
            <a:endParaRPr/>
          </a:p>
        </p:txBody>
      </p:sp>
      <p:sp>
        <p:nvSpPr>
          <p:cNvPr id="379" name="Google Shape;379;p41"/>
          <p:cNvSpPr txBox="1"/>
          <p:nvPr>
            <p:ph idx="1" type="body"/>
          </p:nvPr>
        </p:nvSpPr>
        <p:spPr>
          <a:xfrm>
            <a:off x="311700" y="1152475"/>
            <a:ext cx="8520600" cy="857400"/>
          </a:xfrm>
          <a:prstGeom prst="rect">
            <a:avLst/>
          </a:prstGeom>
        </p:spPr>
        <p:txBody>
          <a:bodyPr anchorCtr="0" anchor="t" bIns="0" lIns="457200" spcFirstLastPara="1" rIns="0" wrap="square" tIns="0">
            <a:spAutoFit/>
          </a:bodyPr>
          <a:lstStyle/>
          <a:p>
            <a:pPr indent="0" lvl="0" marL="0" rtl="0" algn="l">
              <a:spcBef>
                <a:spcPts val="750"/>
              </a:spcBef>
              <a:spcAft>
                <a:spcPts val="0"/>
              </a:spcAft>
              <a:buNone/>
            </a:pPr>
            <a:r>
              <a:rPr i="1" lang="en"/>
              <a:t>“New Highs: Across the Board and Around the World”</a:t>
            </a:r>
            <a:r>
              <a:rPr lang="en"/>
              <a:t> - Marble &amp; Ognar (2020)</a:t>
            </a:r>
            <a:endParaRPr/>
          </a:p>
          <a:p>
            <a:pPr indent="0" lvl="0" marL="0" rtl="0" algn="l">
              <a:spcBef>
                <a:spcPts val="750"/>
              </a:spcBef>
              <a:spcAft>
                <a:spcPts val="0"/>
              </a:spcAft>
              <a:buNone/>
            </a:pPr>
            <a:r>
              <a:t/>
            </a:r>
            <a:endParaRPr/>
          </a:p>
          <a:p>
            <a:pPr indent="0" lvl="0" marL="0" rtl="0" algn="l">
              <a:spcBef>
                <a:spcPts val="75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2"/>
          <p:cNvSpPr txBox="1"/>
          <p:nvPr>
            <p:ph type="title"/>
          </p:nvPr>
        </p:nvSpPr>
        <p:spPr>
          <a:xfrm>
            <a:off x="311700" y="445025"/>
            <a:ext cx="8520600" cy="3324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lang="en"/>
              <a:t>ATH Anomaly: Style segmentation portfolio results</a:t>
            </a:r>
            <a:endParaRPr/>
          </a:p>
        </p:txBody>
      </p:sp>
      <p:sp>
        <p:nvSpPr>
          <p:cNvPr id="385" name="Google Shape;385;p42"/>
          <p:cNvSpPr txBox="1"/>
          <p:nvPr>
            <p:ph idx="1" type="body"/>
          </p:nvPr>
        </p:nvSpPr>
        <p:spPr>
          <a:xfrm>
            <a:off x="311700" y="1152475"/>
            <a:ext cx="8520600" cy="857400"/>
          </a:xfrm>
          <a:prstGeom prst="rect">
            <a:avLst/>
          </a:prstGeom>
        </p:spPr>
        <p:txBody>
          <a:bodyPr anchorCtr="0" anchor="t" bIns="0" lIns="457200" spcFirstLastPara="1" rIns="0" wrap="square" tIns="0">
            <a:spAutoFit/>
          </a:bodyPr>
          <a:lstStyle/>
          <a:p>
            <a:pPr indent="0" lvl="0" marL="0" rtl="0" algn="l">
              <a:spcBef>
                <a:spcPts val="750"/>
              </a:spcBef>
              <a:spcAft>
                <a:spcPts val="0"/>
              </a:spcAft>
              <a:buNone/>
            </a:pPr>
            <a:r>
              <a:rPr i="1" lang="en"/>
              <a:t>“New Highs: Across the Board and Around the World”</a:t>
            </a:r>
            <a:r>
              <a:rPr lang="en"/>
              <a:t> - Marble &amp; Ognar (2020)</a:t>
            </a:r>
            <a:endParaRPr/>
          </a:p>
          <a:p>
            <a:pPr indent="0" lvl="0" marL="0" rtl="0" algn="l">
              <a:spcBef>
                <a:spcPts val="750"/>
              </a:spcBef>
              <a:spcAft>
                <a:spcPts val="0"/>
              </a:spcAft>
              <a:buNone/>
            </a:pPr>
            <a:r>
              <a:t/>
            </a:r>
            <a:endParaRPr/>
          </a:p>
          <a:p>
            <a:pPr indent="0" lvl="0" marL="0" rtl="0" algn="l">
              <a:spcBef>
                <a:spcPts val="750"/>
              </a:spcBef>
              <a:spcAft>
                <a:spcPts val="0"/>
              </a:spcAft>
              <a:buNone/>
            </a:pPr>
            <a:r>
              <a:t/>
            </a:r>
            <a:endParaRPr/>
          </a:p>
        </p:txBody>
      </p:sp>
      <p:pic>
        <p:nvPicPr>
          <p:cNvPr id="386" name="Google Shape;386;p42"/>
          <p:cNvPicPr preferRelativeResize="0"/>
          <p:nvPr/>
        </p:nvPicPr>
        <p:blipFill>
          <a:blip r:embed="rId3">
            <a:alphaModFix/>
          </a:blip>
          <a:stretch>
            <a:fillRect/>
          </a:stretch>
        </p:blipFill>
        <p:spPr>
          <a:xfrm>
            <a:off x="1596325" y="1454650"/>
            <a:ext cx="5951349" cy="35421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3"/>
          <p:cNvSpPr txBox="1"/>
          <p:nvPr>
            <p:ph type="title"/>
          </p:nvPr>
        </p:nvSpPr>
        <p:spPr>
          <a:xfrm>
            <a:off x="311700" y="445025"/>
            <a:ext cx="8520600" cy="3324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lang="en"/>
              <a:t>ATH Anomaly: Style segmentation portfolio results</a:t>
            </a:r>
            <a:endParaRPr/>
          </a:p>
        </p:txBody>
      </p:sp>
      <p:sp>
        <p:nvSpPr>
          <p:cNvPr id="392" name="Google Shape;392;p43"/>
          <p:cNvSpPr txBox="1"/>
          <p:nvPr>
            <p:ph idx="1" type="body"/>
          </p:nvPr>
        </p:nvSpPr>
        <p:spPr>
          <a:xfrm>
            <a:off x="311700" y="1152475"/>
            <a:ext cx="8520600" cy="857400"/>
          </a:xfrm>
          <a:prstGeom prst="rect">
            <a:avLst/>
          </a:prstGeom>
        </p:spPr>
        <p:txBody>
          <a:bodyPr anchorCtr="0" anchor="t" bIns="0" lIns="457200" spcFirstLastPara="1" rIns="0" wrap="square" tIns="0">
            <a:spAutoFit/>
          </a:bodyPr>
          <a:lstStyle/>
          <a:p>
            <a:pPr indent="0" lvl="0" marL="0" rtl="0" algn="l">
              <a:spcBef>
                <a:spcPts val="750"/>
              </a:spcBef>
              <a:spcAft>
                <a:spcPts val="0"/>
              </a:spcAft>
              <a:buNone/>
            </a:pPr>
            <a:r>
              <a:rPr i="1" lang="en"/>
              <a:t>“New Highs: Across the Board and Around the World”</a:t>
            </a:r>
            <a:r>
              <a:rPr lang="en"/>
              <a:t> - Marble &amp; Ognar (2020)</a:t>
            </a:r>
            <a:endParaRPr/>
          </a:p>
          <a:p>
            <a:pPr indent="0" lvl="0" marL="0" rtl="0" algn="l">
              <a:spcBef>
                <a:spcPts val="750"/>
              </a:spcBef>
              <a:spcAft>
                <a:spcPts val="0"/>
              </a:spcAft>
              <a:buNone/>
            </a:pPr>
            <a:r>
              <a:t/>
            </a:r>
            <a:endParaRPr/>
          </a:p>
          <a:p>
            <a:pPr indent="0" lvl="0" marL="0" rtl="0" algn="l">
              <a:spcBef>
                <a:spcPts val="750"/>
              </a:spcBef>
              <a:spcAft>
                <a:spcPts val="0"/>
              </a:spcAft>
              <a:buNone/>
            </a:pPr>
            <a:r>
              <a:t/>
            </a:r>
            <a:endParaRPr/>
          </a:p>
        </p:txBody>
      </p:sp>
      <p:pic>
        <p:nvPicPr>
          <p:cNvPr id="393" name="Google Shape;393;p43"/>
          <p:cNvPicPr preferRelativeResize="0"/>
          <p:nvPr/>
        </p:nvPicPr>
        <p:blipFill>
          <a:blip r:embed="rId3">
            <a:alphaModFix/>
          </a:blip>
          <a:stretch>
            <a:fillRect/>
          </a:stretch>
        </p:blipFill>
        <p:spPr>
          <a:xfrm>
            <a:off x="1579300" y="1454650"/>
            <a:ext cx="5968374" cy="35421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pic>
        <p:nvPicPr>
          <p:cNvPr id="398" name="Google Shape;398;p44"/>
          <p:cNvPicPr preferRelativeResize="0"/>
          <p:nvPr/>
        </p:nvPicPr>
        <p:blipFill>
          <a:blip r:embed="rId3">
            <a:alphaModFix/>
          </a:blip>
          <a:stretch>
            <a:fillRect/>
          </a:stretch>
        </p:blipFill>
        <p:spPr>
          <a:xfrm>
            <a:off x="1587800" y="1454650"/>
            <a:ext cx="5968374" cy="3542150"/>
          </a:xfrm>
          <a:prstGeom prst="rect">
            <a:avLst/>
          </a:prstGeom>
          <a:noFill/>
          <a:ln>
            <a:noFill/>
          </a:ln>
        </p:spPr>
      </p:pic>
      <p:sp>
        <p:nvSpPr>
          <p:cNvPr id="399" name="Google Shape;399;p44"/>
          <p:cNvSpPr txBox="1"/>
          <p:nvPr>
            <p:ph type="title"/>
          </p:nvPr>
        </p:nvSpPr>
        <p:spPr>
          <a:xfrm>
            <a:off x="311700" y="445025"/>
            <a:ext cx="8520600" cy="3324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lang="en"/>
              <a:t>ATH Anomaly: Industry segmentation portfolio results</a:t>
            </a:r>
            <a:endParaRPr/>
          </a:p>
        </p:txBody>
      </p:sp>
      <p:sp>
        <p:nvSpPr>
          <p:cNvPr id="400" name="Google Shape;400;p44"/>
          <p:cNvSpPr txBox="1"/>
          <p:nvPr>
            <p:ph idx="1" type="body"/>
          </p:nvPr>
        </p:nvSpPr>
        <p:spPr>
          <a:xfrm>
            <a:off x="311700" y="1152475"/>
            <a:ext cx="8520600" cy="857400"/>
          </a:xfrm>
          <a:prstGeom prst="rect">
            <a:avLst/>
          </a:prstGeom>
        </p:spPr>
        <p:txBody>
          <a:bodyPr anchorCtr="0" anchor="t" bIns="0" lIns="457200" spcFirstLastPara="1" rIns="0" wrap="square" tIns="0">
            <a:spAutoFit/>
          </a:bodyPr>
          <a:lstStyle/>
          <a:p>
            <a:pPr indent="0" lvl="0" marL="0" rtl="0" algn="l">
              <a:spcBef>
                <a:spcPts val="750"/>
              </a:spcBef>
              <a:spcAft>
                <a:spcPts val="0"/>
              </a:spcAft>
              <a:buNone/>
            </a:pPr>
            <a:r>
              <a:rPr i="1" lang="en"/>
              <a:t>“New Highs: Across the Board and Around the World”</a:t>
            </a:r>
            <a:r>
              <a:rPr lang="en"/>
              <a:t> - Marble &amp; Ognar (2020)</a:t>
            </a:r>
            <a:endParaRPr/>
          </a:p>
          <a:p>
            <a:pPr indent="0" lvl="0" marL="0" rtl="0" algn="l">
              <a:spcBef>
                <a:spcPts val="750"/>
              </a:spcBef>
              <a:spcAft>
                <a:spcPts val="0"/>
              </a:spcAft>
              <a:buNone/>
            </a:pPr>
            <a:r>
              <a:t/>
            </a:r>
            <a:endParaRPr/>
          </a:p>
          <a:p>
            <a:pPr indent="0" lvl="0" marL="0" rtl="0" algn="l">
              <a:spcBef>
                <a:spcPts val="75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pic>
        <p:nvPicPr>
          <p:cNvPr id="405" name="Google Shape;405;p45"/>
          <p:cNvPicPr preferRelativeResize="0"/>
          <p:nvPr/>
        </p:nvPicPr>
        <p:blipFill>
          <a:blip r:embed="rId3">
            <a:alphaModFix/>
          </a:blip>
          <a:stretch>
            <a:fillRect/>
          </a:stretch>
        </p:blipFill>
        <p:spPr>
          <a:xfrm>
            <a:off x="1587800" y="1454650"/>
            <a:ext cx="5968375" cy="3542151"/>
          </a:xfrm>
          <a:prstGeom prst="rect">
            <a:avLst/>
          </a:prstGeom>
          <a:noFill/>
          <a:ln>
            <a:noFill/>
          </a:ln>
        </p:spPr>
      </p:pic>
      <p:sp>
        <p:nvSpPr>
          <p:cNvPr id="406" name="Google Shape;406;p45"/>
          <p:cNvSpPr txBox="1"/>
          <p:nvPr>
            <p:ph type="title"/>
          </p:nvPr>
        </p:nvSpPr>
        <p:spPr>
          <a:xfrm>
            <a:off x="311700" y="445025"/>
            <a:ext cx="8520600" cy="3324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lang="en"/>
              <a:t>ATH Anomaly: Geographic segmentation portfolio results</a:t>
            </a:r>
            <a:endParaRPr/>
          </a:p>
        </p:txBody>
      </p:sp>
      <p:sp>
        <p:nvSpPr>
          <p:cNvPr id="407" name="Google Shape;407;p45"/>
          <p:cNvSpPr txBox="1"/>
          <p:nvPr>
            <p:ph idx="1" type="body"/>
          </p:nvPr>
        </p:nvSpPr>
        <p:spPr>
          <a:xfrm>
            <a:off x="311700" y="1152475"/>
            <a:ext cx="8520600" cy="857400"/>
          </a:xfrm>
          <a:prstGeom prst="rect">
            <a:avLst/>
          </a:prstGeom>
        </p:spPr>
        <p:txBody>
          <a:bodyPr anchorCtr="0" anchor="t" bIns="0" lIns="457200" spcFirstLastPara="1" rIns="0" wrap="square" tIns="0">
            <a:spAutoFit/>
          </a:bodyPr>
          <a:lstStyle/>
          <a:p>
            <a:pPr indent="0" lvl="0" marL="0" rtl="0" algn="l">
              <a:spcBef>
                <a:spcPts val="750"/>
              </a:spcBef>
              <a:spcAft>
                <a:spcPts val="0"/>
              </a:spcAft>
              <a:buNone/>
            </a:pPr>
            <a:r>
              <a:rPr i="1" lang="en"/>
              <a:t>“New Highs: Across the Board and Around the World”</a:t>
            </a:r>
            <a:r>
              <a:rPr lang="en"/>
              <a:t> - Marble &amp; Ognar (2020)</a:t>
            </a:r>
            <a:endParaRPr/>
          </a:p>
          <a:p>
            <a:pPr indent="0" lvl="0" marL="0" rtl="0" algn="l">
              <a:spcBef>
                <a:spcPts val="750"/>
              </a:spcBef>
              <a:spcAft>
                <a:spcPts val="0"/>
              </a:spcAft>
              <a:buNone/>
            </a:pPr>
            <a:r>
              <a:t/>
            </a:r>
            <a:endParaRPr/>
          </a:p>
          <a:p>
            <a:pPr indent="0" lvl="0" marL="0" rtl="0" algn="l">
              <a:spcBef>
                <a:spcPts val="75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6"/>
          <p:cNvSpPr txBox="1"/>
          <p:nvPr>
            <p:ph type="title"/>
          </p:nvPr>
        </p:nvSpPr>
        <p:spPr>
          <a:xfrm>
            <a:off x="311700" y="445025"/>
            <a:ext cx="8520600" cy="3324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lang="en"/>
              <a:t>ATH Anomaly: Conclusion</a:t>
            </a:r>
            <a:endParaRPr/>
          </a:p>
        </p:txBody>
      </p:sp>
      <p:sp>
        <p:nvSpPr>
          <p:cNvPr id="413" name="Google Shape;413;p46"/>
          <p:cNvSpPr txBox="1"/>
          <p:nvPr>
            <p:ph idx="1" type="body"/>
          </p:nvPr>
        </p:nvSpPr>
        <p:spPr>
          <a:xfrm>
            <a:off x="311700" y="1152475"/>
            <a:ext cx="8520600" cy="221700"/>
          </a:xfrm>
          <a:prstGeom prst="rect">
            <a:avLst/>
          </a:prstGeom>
        </p:spPr>
        <p:txBody>
          <a:bodyPr anchorCtr="0" anchor="t" bIns="0" lIns="457200" spcFirstLastPara="1" rIns="0" wrap="square" tIns="0">
            <a:spAutoFit/>
          </a:bodyPr>
          <a:lstStyle/>
          <a:p>
            <a:pPr indent="0" lvl="0" marL="0" rtl="0" algn="l">
              <a:spcBef>
                <a:spcPts val="750"/>
              </a:spcBef>
              <a:spcAft>
                <a:spcPts val="0"/>
              </a:spcAft>
              <a:buNone/>
            </a:pPr>
            <a:r>
              <a:rPr i="1" lang="en"/>
              <a:t>“New Highs: Across the Board and Around the World”</a:t>
            </a:r>
            <a:r>
              <a:rPr lang="en"/>
              <a:t> - Marble &amp; Ognar (2020)</a:t>
            </a:r>
            <a:endParaRPr/>
          </a:p>
        </p:txBody>
      </p:sp>
      <p:sp>
        <p:nvSpPr>
          <p:cNvPr id="414" name="Google Shape;414;p46"/>
          <p:cNvSpPr txBox="1"/>
          <p:nvPr/>
        </p:nvSpPr>
        <p:spPr>
          <a:xfrm>
            <a:off x="690400" y="1544775"/>
            <a:ext cx="7637700" cy="26418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750"/>
              </a:spcBef>
              <a:spcAft>
                <a:spcPts val="0"/>
              </a:spcAft>
              <a:buNone/>
            </a:pPr>
            <a:r>
              <a:t/>
            </a:r>
            <a:endParaRPr b="1" sz="1600">
              <a:solidFill>
                <a:schemeClr val="dk1"/>
              </a:solidFill>
              <a:latin typeface="Helvetica Neue"/>
              <a:ea typeface="Helvetica Neue"/>
              <a:cs typeface="Helvetica Neue"/>
              <a:sym typeface="Helvetica Neue"/>
            </a:endParaRPr>
          </a:p>
          <a:p>
            <a:pPr indent="-330200" lvl="0" marL="457200" rtl="0" algn="l">
              <a:lnSpc>
                <a:spcPct val="90000"/>
              </a:lnSpc>
              <a:spcBef>
                <a:spcPts val="750"/>
              </a:spcBef>
              <a:spcAft>
                <a:spcPts val="0"/>
              </a:spcAft>
              <a:buClr>
                <a:schemeClr val="dk1"/>
              </a:buClr>
              <a:buSzPts val="1600"/>
              <a:buChar char="●"/>
            </a:pPr>
            <a:r>
              <a:rPr b="1" lang="en" sz="1600">
                <a:solidFill>
                  <a:schemeClr val="dk1"/>
                </a:solidFill>
                <a:latin typeface="Helvetica Neue"/>
                <a:ea typeface="Helvetica Neue"/>
                <a:cs typeface="Helvetica Neue"/>
                <a:sym typeface="Helvetica Neue"/>
              </a:rPr>
              <a:t>The ATH anomaly is. . .</a:t>
            </a:r>
            <a:endParaRPr b="1" sz="1600">
              <a:solidFill>
                <a:schemeClr val="dk1"/>
              </a:solidFill>
              <a:latin typeface="Helvetica Neue"/>
              <a:ea typeface="Helvetica Neue"/>
              <a:cs typeface="Helvetica Neue"/>
              <a:sym typeface="Helvetica Neue"/>
            </a:endParaRPr>
          </a:p>
          <a:p>
            <a:pPr indent="-330200" lvl="1" marL="914400" rtl="0" algn="l">
              <a:lnSpc>
                <a:spcPct val="90000"/>
              </a:lnSpc>
              <a:spcBef>
                <a:spcPts val="0"/>
              </a:spcBef>
              <a:spcAft>
                <a:spcPts val="0"/>
              </a:spcAft>
              <a:buClr>
                <a:schemeClr val="dk1"/>
              </a:buClr>
              <a:buSzPts val="1600"/>
              <a:buAutoNum type="alphaLcPeriod"/>
            </a:pPr>
            <a:r>
              <a:rPr lang="en" sz="1600">
                <a:solidFill>
                  <a:schemeClr val="dk1"/>
                </a:solidFill>
                <a:latin typeface="Helvetica Neue"/>
                <a:ea typeface="Helvetica Neue"/>
                <a:cs typeface="Helvetica Neue"/>
                <a:sym typeface="Helvetica Neue"/>
              </a:rPr>
              <a:t>Bullish in Many large geographic markets besides China A-Shares</a:t>
            </a:r>
            <a:endParaRPr sz="1600">
              <a:solidFill>
                <a:schemeClr val="dk1"/>
              </a:solidFill>
              <a:latin typeface="Helvetica Neue"/>
              <a:ea typeface="Helvetica Neue"/>
              <a:cs typeface="Helvetica Neue"/>
              <a:sym typeface="Helvetica Neue"/>
            </a:endParaRPr>
          </a:p>
          <a:p>
            <a:pPr indent="-330200" lvl="1" marL="914400" rtl="0" algn="l">
              <a:lnSpc>
                <a:spcPct val="90000"/>
              </a:lnSpc>
              <a:spcBef>
                <a:spcPts val="0"/>
              </a:spcBef>
              <a:spcAft>
                <a:spcPts val="0"/>
              </a:spcAft>
              <a:buClr>
                <a:schemeClr val="dk1"/>
              </a:buClr>
              <a:buSzPts val="1600"/>
              <a:buAutoNum type="alphaLcPeriod"/>
            </a:pPr>
            <a:r>
              <a:rPr lang="en" sz="1600">
                <a:solidFill>
                  <a:schemeClr val="dk1"/>
                </a:solidFill>
                <a:latin typeface="Helvetica Neue"/>
                <a:ea typeface="Helvetica Neue"/>
                <a:cs typeface="Helvetica Neue"/>
                <a:sym typeface="Helvetica Neue"/>
              </a:rPr>
              <a:t>Not a source of relative outperformance in </a:t>
            </a:r>
            <a:r>
              <a:rPr lang="en" sz="1600" u="sng">
                <a:solidFill>
                  <a:schemeClr val="dk1"/>
                </a:solidFill>
                <a:latin typeface="Helvetica Neue"/>
                <a:ea typeface="Helvetica Neue"/>
                <a:cs typeface="Helvetica Neue"/>
                <a:sym typeface="Helvetica Neue"/>
              </a:rPr>
              <a:t>most</a:t>
            </a:r>
            <a:r>
              <a:rPr lang="en" sz="1600">
                <a:solidFill>
                  <a:schemeClr val="dk1"/>
                </a:solidFill>
                <a:latin typeface="Helvetica Neue"/>
                <a:ea typeface="Helvetica Neue"/>
                <a:cs typeface="Helvetica Neue"/>
                <a:sym typeface="Helvetica Neue"/>
              </a:rPr>
              <a:t> cases</a:t>
            </a:r>
            <a:endParaRPr sz="1600">
              <a:solidFill>
                <a:schemeClr val="dk1"/>
              </a:solidFill>
              <a:latin typeface="Helvetica Neue"/>
              <a:ea typeface="Helvetica Neue"/>
              <a:cs typeface="Helvetica Neue"/>
              <a:sym typeface="Helvetica Neue"/>
            </a:endParaRPr>
          </a:p>
          <a:p>
            <a:pPr indent="-330200" lvl="1" marL="914400" rtl="0" algn="l">
              <a:lnSpc>
                <a:spcPct val="90000"/>
              </a:lnSpc>
              <a:spcBef>
                <a:spcPts val="0"/>
              </a:spcBef>
              <a:spcAft>
                <a:spcPts val="0"/>
              </a:spcAft>
              <a:buClr>
                <a:schemeClr val="dk1"/>
              </a:buClr>
              <a:buSzPts val="1600"/>
              <a:buAutoNum type="alphaLcPeriod"/>
            </a:pPr>
            <a:r>
              <a:rPr lang="en" sz="1600">
                <a:solidFill>
                  <a:schemeClr val="dk1"/>
                </a:solidFill>
                <a:latin typeface="Helvetica Neue"/>
                <a:ea typeface="Helvetica Neue"/>
                <a:cs typeface="Helvetica Neue"/>
                <a:sym typeface="Helvetica Neue"/>
              </a:rPr>
              <a:t>Not robust to controls for volatility in </a:t>
            </a:r>
            <a:r>
              <a:rPr lang="en" sz="1600" u="sng">
                <a:solidFill>
                  <a:schemeClr val="dk1"/>
                </a:solidFill>
                <a:latin typeface="Helvetica Neue"/>
                <a:ea typeface="Helvetica Neue"/>
                <a:cs typeface="Helvetica Neue"/>
                <a:sym typeface="Helvetica Neue"/>
              </a:rPr>
              <a:t>most</a:t>
            </a:r>
            <a:r>
              <a:rPr lang="en" sz="1600">
                <a:solidFill>
                  <a:schemeClr val="dk1"/>
                </a:solidFill>
                <a:latin typeface="Helvetica Neue"/>
                <a:ea typeface="Helvetica Neue"/>
                <a:cs typeface="Helvetica Neue"/>
                <a:sym typeface="Helvetica Neue"/>
              </a:rPr>
              <a:t> cases</a:t>
            </a:r>
            <a:endParaRPr sz="1600">
              <a:solidFill>
                <a:schemeClr val="dk1"/>
              </a:solidFill>
              <a:latin typeface="Helvetica Neue"/>
              <a:ea typeface="Helvetica Neue"/>
              <a:cs typeface="Helvetica Neue"/>
              <a:sym typeface="Helvetica Neue"/>
            </a:endParaRPr>
          </a:p>
          <a:p>
            <a:pPr indent="0" lvl="0" marL="0" rtl="0" algn="l">
              <a:lnSpc>
                <a:spcPct val="90000"/>
              </a:lnSpc>
              <a:spcBef>
                <a:spcPts val="375"/>
              </a:spcBef>
              <a:spcAft>
                <a:spcPts val="0"/>
              </a:spcAft>
              <a:buNone/>
            </a:pPr>
            <a:r>
              <a:t/>
            </a:r>
            <a:endParaRPr sz="1600">
              <a:solidFill>
                <a:schemeClr val="dk1"/>
              </a:solidFill>
              <a:latin typeface="Helvetica Neue"/>
              <a:ea typeface="Helvetica Neue"/>
              <a:cs typeface="Helvetica Neue"/>
              <a:sym typeface="Helvetica Neue"/>
            </a:endParaRPr>
          </a:p>
          <a:p>
            <a:pPr indent="-330200" lvl="0" marL="457200" rtl="0" algn="l">
              <a:lnSpc>
                <a:spcPct val="90000"/>
              </a:lnSpc>
              <a:spcBef>
                <a:spcPts val="750"/>
              </a:spcBef>
              <a:spcAft>
                <a:spcPts val="0"/>
              </a:spcAft>
              <a:buClr>
                <a:schemeClr val="dk1"/>
              </a:buClr>
              <a:buSzPts val="1600"/>
              <a:buChar char="●"/>
            </a:pPr>
            <a:r>
              <a:rPr b="1" lang="en" sz="1600">
                <a:solidFill>
                  <a:schemeClr val="dk1"/>
                </a:solidFill>
                <a:latin typeface="Helvetica Neue"/>
                <a:ea typeface="Helvetica Neue"/>
                <a:cs typeface="Helvetica Neue"/>
                <a:sym typeface="Helvetica Neue"/>
              </a:rPr>
              <a:t>Exceptions:</a:t>
            </a:r>
            <a:endParaRPr b="1" sz="1600">
              <a:solidFill>
                <a:schemeClr val="dk1"/>
              </a:solidFill>
              <a:latin typeface="Helvetica Neue"/>
              <a:ea typeface="Helvetica Neue"/>
              <a:cs typeface="Helvetica Neue"/>
              <a:sym typeface="Helvetica Neue"/>
            </a:endParaRPr>
          </a:p>
          <a:p>
            <a:pPr indent="-330200" lvl="0" marL="914400" rtl="0" algn="l">
              <a:lnSpc>
                <a:spcPct val="90000"/>
              </a:lnSpc>
              <a:spcBef>
                <a:spcPts val="0"/>
              </a:spcBef>
              <a:spcAft>
                <a:spcPts val="0"/>
              </a:spcAft>
              <a:buClr>
                <a:schemeClr val="dk1"/>
              </a:buClr>
              <a:buSzPts val="1600"/>
              <a:buFont typeface="Helvetica Neue"/>
              <a:buChar char="●"/>
            </a:pPr>
            <a:r>
              <a:rPr lang="en" sz="1600">
                <a:solidFill>
                  <a:schemeClr val="dk1"/>
                </a:solidFill>
                <a:latin typeface="Helvetica Neue"/>
                <a:ea typeface="Helvetica Neue"/>
                <a:cs typeface="Helvetica Neue"/>
                <a:sym typeface="Helvetica Neue"/>
              </a:rPr>
              <a:t>Relative outperformance in size-segmented market portfolios</a:t>
            </a:r>
            <a:endParaRPr sz="1600">
              <a:solidFill>
                <a:schemeClr val="dk1"/>
              </a:solidFill>
              <a:latin typeface="Helvetica Neue"/>
              <a:ea typeface="Helvetica Neue"/>
              <a:cs typeface="Helvetica Neue"/>
              <a:sym typeface="Helvetica Neue"/>
            </a:endParaRPr>
          </a:p>
          <a:p>
            <a:pPr indent="-330200" lvl="2" marL="1371600" rtl="0" algn="l">
              <a:lnSpc>
                <a:spcPct val="90000"/>
              </a:lnSpc>
              <a:spcBef>
                <a:spcPts val="0"/>
              </a:spcBef>
              <a:spcAft>
                <a:spcPts val="0"/>
              </a:spcAft>
              <a:buClr>
                <a:schemeClr val="dk1"/>
              </a:buClr>
              <a:buSzPts val="1600"/>
              <a:buChar char="■"/>
            </a:pPr>
            <a:r>
              <a:rPr b="1" lang="en" sz="1600">
                <a:solidFill>
                  <a:schemeClr val="dk1"/>
                </a:solidFill>
                <a:latin typeface="Helvetica Neue"/>
                <a:ea typeface="Helvetica Neue"/>
                <a:cs typeface="Helvetica Neue"/>
                <a:sym typeface="Helvetica Neue"/>
              </a:rPr>
              <a:t>Robust to controls for volatility</a:t>
            </a:r>
            <a:endParaRPr b="1" sz="1600">
              <a:solidFill>
                <a:schemeClr val="dk1"/>
              </a:solidFill>
              <a:latin typeface="Helvetica Neue"/>
              <a:ea typeface="Helvetica Neue"/>
              <a:cs typeface="Helvetica Neue"/>
              <a:sym typeface="Helvetica Neue"/>
            </a:endParaRPr>
          </a:p>
          <a:p>
            <a:pPr indent="-330200" lvl="2" marL="1371600" rtl="0" algn="l">
              <a:lnSpc>
                <a:spcPct val="90000"/>
              </a:lnSpc>
              <a:spcBef>
                <a:spcPts val="0"/>
              </a:spcBef>
              <a:spcAft>
                <a:spcPts val="0"/>
              </a:spcAft>
              <a:buClr>
                <a:schemeClr val="dk1"/>
              </a:buClr>
              <a:buSzPts val="1600"/>
              <a:buChar char="■"/>
            </a:pPr>
            <a:r>
              <a:rPr lang="en" sz="1600">
                <a:solidFill>
                  <a:schemeClr val="dk1"/>
                </a:solidFill>
                <a:latin typeface="Helvetica Neue"/>
                <a:ea typeface="Helvetica Neue"/>
                <a:cs typeface="Helvetica Neue"/>
                <a:sym typeface="Helvetica Neue"/>
              </a:rPr>
              <a:t>Market inefficiencies or transaction costs?</a:t>
            </a:r>
            <a:endParaRPr sz="1600">
              <a:solidFill>
                <a:schemeClr val="dk1"/>
              </a:solidFill>
              <a:latin typeface="Helvetica Neue"/>
              <a:ea typeface="Helvetica Neue"/>
              <a:cs typeface="Helvetica Neue"/>
              <a:sym typeface="Helvetica Neue"/>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7"/>
          <p:cNvSpPr txBox="1"/>
          <p:nvPr>
            <p:ph type="title"/>
          </p:nvPr>
        </p:nvSpPr>
        <p:spPr>
          <a:xfrm>
            <a:off x="311700" y="2405550"/>
            <a:ext cx="8520600" cy="484800"/>
          </a:xfrm>
          <a:prstGeom prst="rect">
            <a:avLst/>
          </a:prstGeom>
        </p:spPr>
        <p:txBody>
          <a:bodyPr anchorCtr="0" anchor="b" bIns="0" lIns="0" spcFirstLastPara="1" rIns="0" wrap="square" tIns="0">
            <a:spAutoFit/>
          </a:bodyPr>
          <a:lstStyle/>
          <a:p>
            <a:pPr indent="0" lvl="0" marL="0" rtl="0" algn="ctr">
              <a:spcBef>
                <a:spcPts val="0"/>
              </a:spcBef>
              <a:spcAft>
                <a:spcPts val="0"/>
              </a:spcAft>
              <a:buNone/>
            </a:pPr>
            <a:r>
              <a:rPr lang="en" sz="3500"/>
              <a:t>Questions</a:t>
            </a:r>
            <a:endParaRPr sz="3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1"/>
          <p:cNvSpPr txBox="1"/>
          <p:nvPr>
            <p:ph type="title"/>
          </p:nvPr>
        </p:nvSpPr>
        <p:spPr>
          <a:xfrm>
            <a:off x="311700" y="445025"/>
            <a:ext cx="8520600" cy="3324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lang="en"/>
              <a:t>Topic</a:t>
            </a:r>
            <a:endParaRPr/>
          </a:p>
        </p:txBody>
      </p:sp>
      <p:sp>
        <p:nvSpPr>
          <p:cNvPr id="176" name="Google Shape;176;p21"/>
          <p:cNvSpPr txBox="1"/>
          <p:nvPr>
            <p:ph idx="1" type="body"/>
          </p:nvPr>
        </p:nvSpPr>
        <p:spPr>
          <a:xfrm>
            <a:off x="311700" y="1152475"/>
            <a:ext cx="8520600" cy="2534400"/>
          </a:xfrm>
          <a:prstGeom prst="rect">
            <a:avLst/>
          </a:prstGeom>
        </p:spPr>
        <p:txBody>
          <a:bodyPr anchorCtr="0" anchor="t" bIns="0" lIns="457200" spcFirstLastPara="1" rIns="0" wrap="square" tIns="0">
            <a:spAutoFit/>
          </a:bodyPr>
          <a:lstStyle/>
          <a:p>
            <a:pPr indent="-330200" lvl="0" marL="457200" rtl="0" algn="l">
              <a:spcBef>
                <a:spcPts val="1200"/>
              </a:spcBef>
              <a:spcAft>
                <a:spcPts val="0"/>
              </a:spcAft>
              <a:buClr>
                <a:schemeClr val="dk1"/>
              </a:buClr>
              <a:buSzPts val="1600"/>
              <a:buChar char="●"/>
            </a:pPr>
            <a:r>
              <a:rPr lang="en">
                <a:solidFill>
                  <a:schemeClr val="dk1"/>
                </a:solidFill>
              </a:rPr>
              <a:t>The objective is to construct event-based factors that give discrete signals on which individuals may place bets. </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These factors should then be back tested against historical data and compared to specific benchmarks in order to provide confirmation of the factors’ efficacy and reliability.</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Event based factors can be specific corporate actions (such as special dividend declarations) but can also be derived from shifts in valuation metrics for an asset (such as a major change in a stock’s P/E ratio relative to its industry peers). </a:t>
            </a:r>
            <a:endParaRPr>
              <a:solidFill>
                <a:schemeClr val="dk1"/>
              </a:solidFill>
            </a:endParaRPr>
          </a:p>
          <a:p>
            <a:pPr indent="0" lvl="0" marL="0" rtl="0" algn="l">
              <a:spcBef>
                <a:spcPts val="75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2"/>
          <p:cNvSpPr txBox="1"/>
          <p:nvPr>
            <p:ph type="title"/>
          </p:nvPr>
        </p:nvSpPr>
        <p:spPr>
          <a:xfrm>
            <a:off x="311700" y="445025"/>
            <a:ext cx="8520600" cy="3324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lang="en"/>
              <a:t>Background</a:t>
            </a:r>
            <a:endParaRPr/>
          </a:p>
        </p:txBody>
      </p:sp>
      <p:sp>
        <p:nvSpPr>
          <p:cNvPr id="182" name="Google Shape;182;p22"/>
          <p:cNvSpPr txBox="1"/>
          <p:nvPr>
            <p:ph idx="1" type="body"/>
          </p:nvPr>
        </p:nvSpPr>
        <p:spPr>
          <a:xfrm>
            <a:off x="311700" y="1152475"/>
            <a:ext cx="8520600" cy="1477800"/>
          </a:xfrm>
          <a:prstGeom prst="rect">
            <a:avLst/>
          </a:prstGeom>
        </p:spPr>
        <p:txBody>
          <a:bodyPr anchorCtr="0" anchor="t" bIns="0" lIns="457200" spcFirstLastPara="1" rIns="0" wrap="square" tIns="0">
            <a:spAutoFit/>
          </a:bodyPr>
          <a:lstStyle/>
          <a:p>
            <a:pPr indent="0" lvl="0" marL="0" rtl="0" algn="l">
              <a:spcBef>
                <a:spcPts val="1200"/>
              </a:spcBef>
              <a:spcAft>
                <a:spcPts val="0"/>
              </a:spcAft>
              <a:buNone/>
            </a:pPr>
            <a:r>
              <a:rPr lang="en"/>
              <a:t>Factor investing strategies are oriented on choosing assets based on characteristics </a:t>
            </a:r>
            <a:r>
              <a:rPr lang="en"/>
              <a:t>that empirically provide superior </a:t>
            </a:r>
            <a:r>
              <a:rPr lang="en"/>
              <a:t>risk adjusted </a:t>
            </a:r>
            <a:r>
              <a:rPr lang="en"/>
              <a:t>returns. While some academics believe that these factors provide alpha, others believe that their superior returns can be related to the </a:t>
            </a:r>
            <a:r>
              <a:rPr lang="en">
                <a:solidFill>
                  <a:schemeClr val="dk1"/>
                </a:solidFill>
              </a:rPr>
              <a:t>risks </a:t>
            </a:r>
            <a:r>
              <a:rPr lang="en"/>
              <a:t>(ie they compensate for the risk by providing higher returns). Hereto date, these factors have been primarily based on two main types of factors: </a:t>
            </a:r>
            <a:r>
              <a:rPr b="1" lang="en">
                <a:solidFill>
                  <a:srgbClr val="FFFF00"/>
                </a:solidFill>
              </a:rPr>
              <a:t>macroeconomic factors</a:t>
            </a:r>
            <a:r>
              <a:rPr lang="en"/>
              <a:t> and </a:t>
            </a:r>
            <a:r>
              <a:rPr b="1" lang="en">
                <a:solidFill>
                  <a:srgbClr val="FFFF00"/>
                </a:solidFill>
              </a:rPr>
              <a:t>style factors</a:t>
            </a:r>
            <a:r>
              <a:rPr lang="en"/>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3"/>
          <p:cNvSpPr txBox="1"/>
          <p:nvPr>
            <p:ph type="title"/>
          </p:nvPr>
        </p:nvSpPr>
        <p:spPr>
          <a:xfrm>
            <a:off x="311700" y="445025"/>
            <a:ext cx="8520600" cy="3324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lang="en"/>
              <a:t>Background</a:t>
            </a:r>
            <a:endParaRPr/>
          </a:p>
        </p:txBody>
      </p:sp>
      <p:sp>
        <p:nvSpPr>
          <p:cNvPr id="188" name="Google Shape;188;p23"/>
          <p:cNvSpPr txBox="1"/>
          <p:nvPr>
            <p:ph idx="1" type="body"/>
          </p:nvPr>
        </p:nvSpPr>
        <p:spPr>
          <a:xfrm>
            <a:off x="311700" y="1152475"/>
            <a:ext cx="8520600" cy="2195700"/>
          </a:xfrm>
          <a:prstGeom prst="rect">
            <a:avLst/>
          </a:prstGeom>
        </p:spPr>
        <p:txBody>
          <a:bodyPr anchorCtr="0" anchor="t" bIns="0" lIns="457200" spcFirstLastPara="1" rIns="0" wrap="square" tIns="0">
            <a:spAutoFit/>
          </a:bodyPr>
          <a:lstStyle/>
          <a:p>
            <a:pPr indent="0" lvl="0" marL="0" rtl="0" algn="l">
              <a:spcBef>
                <a:spcPts val="1200"/>
              </a:spcBef>
              <a:spcAft>
                <a:spcPts val="0"/>
              </a:spcAft>
              <a:buNone/>
            </a:pPr>
            <a:r>
              <a:rPr b="1" lang="en">
                <a:solidFill>
                  <a:srgbClr val="FFFF00"/>
                </a:solidFill>
              </a:rPr>
              <a:t>Macroeconomic factors</a:t>
            </a:r>
            <a:r>
              <a:rPr lang="en">
                <a:solidFill>
                  <a:schemeClr val="dk1"/>
                </a:solidFill>
              </a:rPr>
              <a:t> work by capturing broad systemic risks across asset classes. Some commonly used macroeconomic factors include: the rate of inflation, GDP growth and unemployment.</a:t>
            </a:r>
            <a:endParaRPr>
              <a:solidFill>
                <a:schemeClr val="dk1"/>
              </a:solidFill>
            </a:endParaRPr>
          </a:p>
          <a:p>
            <a:pPr indent="0" lvl="0" marL="0" rtl="0" algn="l">
              <a:spcBef>
                <a:spcPts val="1200"/>
              </a:spcBef>
              <a:spcAft>
                <a:spcPts val="0"/>
              </a:spcAft>
              <a:buNone/>
            </a:pPr>
            <a:r>
              <a:rPr b="1" lang="en">
                <a:solidFill>
                  <a:srgbClr val="FFFF00"/>
                </a:solidFill>
              </a:rPr>
              <a:t>Style factors</a:t>
            </a:r>
            <a:r>
              <a:rPr lang="en">
                <a:solidFill>
                  <a:schemeClr val="dk1"/>
                </a:solidFill>
              </a:rPr>
              <a:t>, also known as microeconomics factors, are aimed as quantifying and explaining behaviors within asset classes. The most famous style factors are those in the Fama-French multifactor models. Though they can also be created to include key metrics of financial fundamentals.</a:t>
            </a:r>
            <a:endParaRPr>
              <a:solidFill>
                <a:schemeClr val="dk1"/>
              </a:solidFill>
            </a:endParaRPr>
          </a:p>
          <a:p>
            <a:pPr indent="0" lvl="0" marL="0" rtl="0" algn="l">
              <a:spcBef>
                <a:spcPts val="75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4"/>
          <p:cNvSpPr txBox="1"/>
          <p:nvPr>
            <p:ph type="title"/>
          </p:nvPr>
        </p:nvSpPr>
        <p:spPr>
          <a:xfrm>
            <a:off x="311700" y="445025"/>
            <a:ext cx="8520600" cy="3324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lang="en"/>
              <a:t>Background</a:t>
            </a:r>
            <a:endParaRPr/>
          </a:p>
        </p:txBody>
      </p:sp>
      <p:sp>
        <p:nvSpPr>
          <p:cNvPr id="194" name="Google Shape;194;p24"/>
          <p:cNvSpPr txBox="1"/>
          <p:nvPr>
            <p:ph idx="1" type="body"/>
          </p:nvPr>
        </p:nvSpPr>
        <p:spPr>
          <a:xfrm>
            <a:off x="311700" y="1152475"/>
            <a:ext cx="8520600" cy="1620900"/>
          </a:xfrm>
          <a:prstGeom prst="rect">
            <a:avLst/>
          </a:prstGeom>
        </p:spPr>
        <p:txBody>
          <a:bodyPr anchorCtr="0" anchor="t" bIns="0" lIns="457200" spcFirstLastPara="1" rIns="0" wrap="square" tIns="0">
            <a:spAutoFit/>
          </a:bodyPr>
          <a:lstStyle/>
          <a:p>
            <a:pPr indent="0" lvl="0" marL="0" rtl="0" algn="l">
              <a:spcBef>
                <a:spcPts val="1200"/>
              </a:spcBef>
              <a:spcAft>
                <a:spcPts val="0"/>
              </a:spcAft>
              <a:buNone/>
            </a:pPr>
            <a:r>
              <a:rPr lang="en">
                <a:solidFill>
                  <a:schemeClr val="dk1"/>
                </a:solidFill>
              </a:rPr>
              <a:t>Event studies that m</a:t>
            </a:r>
            <a:r>
              <a:rPr lang="en">
                <a:solidFill>
                  <a:schemeClr val="dk1"/>
                </a:solidFill>
              </a:rPr>
              <a:t>easure excess return in the periods surrounding significant financial events have also been carried out extensively in the past. The novelty, therefore, is the defining of new events, based on changes or triggers within financial metrics, and analyzing their performance.</a:t>
            </a:r>
            <a:endParaRPr>
              <a:solidFill>
                <a:schemeClr val="dk1"/>
              </a:solidFill>
            </a:endParaRPr>
          </a:p>
          <a:p>
            <a:pPr indent="0" lvl="0" marL="0" rtl="0" algn="l">
              <a:spcBef>
                <a:spcPts val="750"/>
              </a:spcBef>
              <a:spcAft>
                <a:spcPts val="0"/>
              </a:spcAft>
              <a:buNone/>
            </a:pPr>
            <a:r>
              <a:t/>
            </a:r>
            <a:endParaRPr>
              <a:solidFill>
                <a:schemeClr val="dk1"/>
              </a:solidFill>
            </a:endParaRPr>
          </a:p>
          <a:p>
            <a:pPr indent="0" lvl="0" marL="0" rtl="0" algn="l">
              <a:spcBef>
                <a:spcPts val="75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5"/>
          <p:cNvSpPr txBox="1"/>
          <p:nvPr>
            <p:ph type="title"/>
          </p:nvPr>
        </p:nvSpPr>
        <p:spPr>
          <a:xfrm>
            <a:off x="311700" y="445025"/>
            <a:ext cx="8520600" cy="3324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lang="en"/>
              <a:t>Background</a:t>
            </a:r>
            <a:endParaRPr/>
          </a:p>
        </p:txBody>
      </p:sp>
      <p:sp>
        <p:nvSpPr>
          <p:cNvPr id="200" name="Google Shape;200;p25"/>
          <p:cNvSpPr txBox="1"/>
          <p:nvPr>
            <p:ph idx="1" type="body"/>
          </p:nvPr>
        </p:nvSpPr>
        <p:spPr>
          <a:xfrm>
            <a:off x="311700" y="1152475"/>
            <a:ext cx="8520600" cy="3334800"/>
          </a:xfrm>
          <a:prstGeom prst="rect">
            <a:avLst/>
          </a:prstGeom>
        </p:spPr>
        <p:txBody>
          <a:bodyPr anchorCtr="0" anchor="t" bIns="0" lIns="457200" spcFirstLastPara="1" rIns="0" wrap="square" tIns="0">
            <a:spAutoFit/>
          </a:bodyPr>
          <a:lstStyle/>
          <a:p>
            <a:pPr indent="0" lvl="0" marL="0" rtl="0" algn="l">
              <a:spcBef>
                <a:spcPts val="1200"/>
              </a:spcBef>
              <a:spcAft>
                <a:spcPts val="0"/>
              </a:spcAft>
              <a:buNone/>
            </a:pPr>
            <a:r>
              <a:rPr b="1" lang="en">
                <a:solidFill>
                  <a:srgbClr val="FFFF00"/>
                </a:solidFill>
              </a:rPr>
              <a:t>Discrete indicators</a:t>
            </a:r>
            <a:r>
              <a:rPr lang="en">
                <a:solidFill>
                  <a:schemeClr val="dk1"/>
                </a:solidFill>
              </a:rPr>
              <a:t> are </a:t>
            </a:r>
            <a:r>
              <a:rPr b="1" lang="en">
                <a:solidFill>
                  <a:srgbClr val="FFFF00"/>
                </a:solidFill>
              </a:rPr>
              <a:t>“signals”</a:t>
            </a:r>
            <a:r>
              <a:rPr lang="en">
                <a:solidFill>
                  <a:schemeClr val="dk1"/>
                </a:solidFill>
              </a:rPr>
              <a:t> such as a stock’s 5-day moving average moving above its 50 day moving average, a stock’s book-to-market characteristic moves from the 80% quantile to the 20% quantile in its industry, or a major change in a stock’s P/E ratio relative to its industry peers. These events can be translated into buy or sell signals, and their usefulness should be tested by measuring tradability, Sharpe ratios, and statistical estimates of the strategy’s alpha relative to a set benchmark along with clearly defined estimation errors.</a:t>
            </a:r>
            <a:endParaRPr>
              <a:solidFill>
                <a:schemeClr val="dk1"/>
              </a:solidFill>
            </a:endParaRPr>
          </a:p>
          <a:p>
            <a:pPr indent="0" lvl="0" marL="0" rtl="0" algn="l">
              <a:spcBef>
                <a:spcPts val="1200"/>
              </a:spcBef>
              <a:spcAft>
                <a:spcPts val="0"/>
              </a:spcAft>
              <a:buNone/>
            </a:pPr>
            <a:r>
              <a:rPr b="1" lang="en">
                <a:solidFill>
                  <a:srgbClr val="FFFF00"/>
                </a:solidFill>
              </a:rPr>
              <a:t>Continuous indicators</a:t>
            </a:r>
            <a:r>
              <a:rPr lang="en">
                <a:solidFill>
                  <a:schemeClr val="dk1"/>
                </a:solidFill>
              </a:rPr>
              <a:t> are </a:t>
            </a:r>
            <a:r>
              <a:rPr b="1" lang="en">
                <a:solidFill>
                  <a:srgbClr val="FFFF00"/>
                </a:solidFill>
              </a:rPr>
              <a:t>“scores”</a:t>
            </a:r>
            <a:r>
              <a:rPr lang="en">
                <a:solidFill>
                  <a:schemeClr val="dk1"/>
                </a:solidFill>
              </a:rPr>
              <a:t> that include accounting variables such as Book-to-Market ratios and Profitability (normalized by ROE) ratios; however the goal of this project will be to map these continuous variables to an event-based signals.</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75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6"/>
          <p:cNvSpPr txBox="1"/>
          <p:nvPr>
            <p:ph type="title"/>
          </p:nvPr>
        </p:nvSpPr>
        <p:spPr>
          <a:xfrm>
            <a:off x="311700" y="445025"/>
            <a:ext cx="8520600" cy="3324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lang="en">
                <a:solidFill>
                  <a:srgbClr val="FFD100"/>
                </a:solidFill>
              </a:rPr>
              <a:t>Project Phases</a:t>
            </a:r>
            <a:endParaRPr>
              <a:solidFill>
                <a:srgbClr val="FFD100"/>
              </a:solidFill>
            </a:endParaRPr>
          </a:p>
        </p:txBody>
      </p:sp>
      <p:sp>
        <p:nvSpPr>
          <p:cNvPr id="206" name="Google Shape;206;p26"/>
          <p:cNvSpPr txBox="1"/>
          <p:nvPr/>
        </p:nvSpPr>
        <p:spPr>
          <a:xfrm>
            <a:off x="3893400" y="831725"/>
            <a:ext cx="13572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700">
              <a:solidFill>
                <a:schemeClr val="dk1"/>
              </a:solidFill>
              <a:latin typeface="Helvetica Neue"/>
              <a:ea typeface="Helvetica Neue"/>
              <a:cs typeface="Helvetica Neue"/>
              <a:sym typeface="Helvetica Neue"/>
            </a:endParaRPr>
          </a:p>
        </p:txBody>
      </p:sp>
      <p:sp>
        <p:nvSpPr>
          <p:cNvPr id="207" name="Google Shape;207;p26"/>
          <p:cNvSpPr txBox="1"/>
          <p:nvPr/>
        </p:nvSpPr>
        <p:spPr>
          <a:xfrm>
            <a:off x="7053950" y="831725"/>
            <a:ext cx="13572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700">
              <a:solidFill>
                <a:schemeClr val="dk1"/>
              </a:solidFill>
              <a:latin typeface="Helvetica Neue"/>
              <a:ea typeface="Helvetica Neue"/>
              <a:cs typeface="Helvetica Neue"/>
              <a:sym typeface="Helvetica Neue"/>
            </a:endParaRPr>
          </a:p>
        </p:txBody>
      </p:sp>
      <p:sp>
        <p:nvSpPr>
          <p:cNvPr id="208" name="Google Shape;208;p26"/>
          <p:cNvSpPr txBox="1"/>
          <p:nvPr/>
        </p:nvSpPr>
        <p:spPr>
          <a:xfrm>
            <a:off x="732838" y="831725"/>
            <a:ext cx="13572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700">
              <a:solidFill>
                <a:schemeClr val="dk1"/>
              </a:solidFill>
              <a:latin typeface="Helvetica Neue"/>
              <a:ea typeface="Helvetica Neue"/>
              <a:cs typeface="Helvetica Neue"/>
              <a:sym typeface="Helvetica Neue"/>
            </a:endParaRPr>
          </a:p>
        </p:txBody>
      </p:sp>
      <p:grpSp>
        <p:nvGrpSpPr>
          <p:cNvPr id="209" name="Google Shape;209;p26"/>
          <p:cNvGrpSpPr/>
          <p:nvPr/>
        </p:nvGrpSpPr>
        <p:grpSpPr>
          <a:xfrm>
            <a:off x="4272199" y="1850000"/>
            <a:ext cx="2759826" cy="1637975"/>
            <a:chOff x="4526674" y="1948674"/>
            <a:chExt cx="2759826" cy="1637975"/>
          </a:xfrm>
        </p:grpSpPr>
        <p:sp>
          <p:nvSpPr>
            <p:cNvPr id="210" name="Google Shape;210;p26"/>
            <p:cNvSpPr/>
            <p:nvPr/>
          </p:nvSpPr>
          <p:spPr>
            <a:xfrm>
              <a:off x="4849302" y="3079475"/>
              <a:ext cx="19584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 name="Google Shape;211;p26"/>
            <p:cNvGrpSpPr/>
            <p:nvPr/>
          </p:nvGrpSpPr>
          <p:grpSpPr>
            <a:xfrm>
              <a:off x="4526674" y="1948674"/>
              <a:ext cx="2759826" cy="1637975"/>
              <a:chOff x="4526674" y="1948674"/>
              <a:chExt cx="2759826" cy="1637975"/>
            </a:xfrm>
          </p:grpSpPr>
          <p:grpSp>
            <p:nvGrpSpPr>
              <p:cNvPr id="212" name="Google Shape;212;p26"/>
              <p:cNvGrpSpPr/>
              <p:nvPr/>
            </p:nvGrpSpPr>
            <p:grpSpPr>
              <a:xfrm>
                <a:off x="4808316" y="2800065"/>
                <a:ext cx="92400" cy="411825"/>
                <a:chOff x="845575" y="2563700"/>
                <a:chExt cx="92400" cy="411825"/>
              </a:xfrm>
            </p:grpSpPr>
            <p:cxnSp>
              <p:nvCxnSpPr>
                <p:cNvPr id="213" name="Google Shape;213;p26"/>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214" name="Google Shape;214;p26"/>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 name="Google Shape;215;p26"/>
              <p:cNvSpPr txBox="1"/>
              <p:nvPr/>
            </p:nvSpPr>
            <p:spPr>
              <a:xfrm>
                <a:off x="4526674" y="3215249"/>
                <a:ext cx="8079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solidFill>
                      <a:srgbClr val="FFD100"/>
                    </a:solidFill>
                    <a:latin typeface="Roboto"/>
                    <a:ea typeface="Roboto"/>
                    <a:cs typeface="Roboto"/>
                    <a:sym typeface="Roboto"/>
                  </a:rPr>
                  <a:t>Summer 2021</a:t>
                </a:r>
                <a:endParaRPr b="1" sz="1200">
                  <a:solidFill>
                    <a:srgbClr val="FFD100"/>
                  </a:solidFill>
                  <a:latin typeface="Roboto"/>
                  <a:ea typeface="Roboto"/>
                  <a:cs typeface="Roboto"/>
                  <a:sym typeface="Roboto"/>
                </a:endParaRPr>
              </a:p>
            </p:txBody>
          </p:sp>
          <p:sp>
            <p:nvSpPr>
              <p:cNvPr id="216" name="Google Shape;216;p26"/>
              <p:cNvSpPr txBox="1"/>
              <p:nvPr/>
            </p:nvSpPr>
            <p:spPr>
              <a:xfrm>
                <a:off x="4592500" y="1948674"/>
                <a:ext cx="2694000" cy="9438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Summer Research </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Monthly check-in</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Event-driven factor ideas</a:t>
                </a:r>
                <a:endParaRPr sz="1200">
                  <a:solidFill>
                    <a:schemeClr val="dk1"/>
                  </a:solidFill>
                  <a:latin typeface="Roboto"/>
                  <a:ea typeface="Roboto"/>
                  <a:cs typeface="Roboto"/>
                  <a:sym typeface="Roboto"/>
                </a:endParaRPr>
              </a:p>
            </p:txBody>
          </p:sp>
        </p:grpSp>
      </p:grpSp>
      <p:grpSp>
        <p:nvGrpSpPr>
          <p:cNvPr id="217" name="Google Shape;217;p26"/>
          <p:cNvGrpSpPr/>
          <p:nvPr/>
        </p:nvGrpSpPr>
        <p:grpSpPr>
          <a:xfrm>
            <a:off x="6178860" y="2423472"/>
            <a:ext cx="2723615" cy="1912953"/>
            <a:chOff x="6433335" y="2522146"/>
            <a:chExt cx="2723615" cy="1912953"/>
          </a:xfrm>
        </p:grpSpPr>
        <p:sp>
          <p:nvSpPr>
            <p:cNvPr id="218" name="Google Shape;218;p26"/>
            <p:cNvSpPr/>
            <p:nvPr/>
          </p:nvSpPr>
          <p:spPr>
            <a:xfrm>
              <a:off x="6807650" y="3079475"/>
              <a:ext cx="2349300" cy="133500"/>
            </a:xfrm>
            <a:prstGeom prst="rect">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 name="Google Shape;219;p26"/>
            <p:cNvGrpSpPr/>
            <p:nvPr/>
          </p:nvGrpSpPr>
          <p:grpSpPr>
            <a:xfrm>
              <a:off x="6433335" y="2522146"/>
              <a:ext cx="2610403" cy="1912953"/>
              <a:chOff x="6433335" y="2522146"/>
              <a:chExt cx="2610403" cy="1912953"/>
            </a:xfrm>
          </p:grpSpPr>
          <p:grpSp>
            <p:nvGrpSpPr>
              <p:cNvPr id="220" name="Google Shape;220;p26"/>
              <p:cNvGrpSpPr/>
              <p:nvPr/>
            </p:nvGrpSpPr>
            <p:grpSpPr>
              <a:xfrm rot="10800000">
                <a:off x="6760035" y="3079467"/>
                <a:ext cx="92400" cy="411825"/>
                <a:chOff x="2070100" y="2563700"/>
                <a:chExt cx="92400" cy="411825"/>
              </a:xfrm>
            </p:grpSpPr>
            <p:cxnSp>
              <p:nvCxnSpPr>
                <p:cNvPr id="221" name="Google Shape;221;p26"/>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222" name="Google Shape;222;p26"/>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3" name="Google Shape;223;p26"/>
              <p:cNvSpPr txBox="1"/>
              <p:nvPr/>
            </p:nvSpPr>
            <p:spPr>
              <a:xfrm>
                <a:off x="6433335" y="2522146"/>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solidFill>
                      <a:srgbClr val="0E9453"/>
                    </a:solidFill>
                    <a:latin typeface="Roboto"/>
                    <a:ea typeface="Roboto"/>
                    <a:cs typeface="Roboto"/>
                    <a:sym typeface="Roboto"/>
                  </a:rPr>
                  <a:t>Fall 2021</a:t>
                </a:r>
                <a:endParaRPr b="1" sz="1200">
                  <a:solidFill>
                    <a:srgbClr val="0E9453"/>
                  </a:solidFill>
                  <a:latin typeface="Roboto"/>
                  <a:ea typeface="Roboto"/>
                  <a:cs typeface="Roboto"/>
                  <a:sym typeface="Roboto"/>
                </a:endParaRPr>
              </a:p>
            </p:txBody>
          </p:sp>
          <p:sp>
            <p:nvSpPr>
              <p:cNvPr id="224" name="Google Shape;224;p26"/>
              <p:cNvSpPr txBox="1"/>
              <p:nvPr/>
            </p:nvSpPr>
            <p:spPr>
              <a:xfrm>
                <a:off x="6546538" y="3491299"/>
                <a:ext cx="2497200" cy="9438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Test factor ideas</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Develop a trading strategy</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Back-test </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Visualize p</a:t>
                </a:r>
                <a:r>
                  <a:rPr lang="en" sz="1200">
                    <a:solidFill>
                      <a:schemeClr val="dk1"/>
                    </a:solidFill>
                    <a:latin typeface="Roboto"/>
                    <a:ea typeface="Roboto"/>
                    <a:cs typeface="Roboto"/>
                    <a:sym typeface="Roboto"/>
                  </a:rPr>
                  <a:t>erformance</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Present findings</a:t>
                </a:r>
                <a:endParaRPr sz="1200">
                  <a:solidFill>
                    <a:schemeClr val="dk1"/>
                  </a:solidFill>
                  <a:latin typeface="Roboto"/>
                  <a:ea typeface="Roboto"/>
                  <a:cs typeface="Roboto"/>
                  <a:sym typeface="Roboto"/>
                </a:endParaRPr>
              </a:p>
            </p:txBody>
          </p:sp>
        </p:grpSp>
      </p:grpSp>
      <p:grpSp>
        <p:nvGrpSpPr>
          <p:cNvPr id="225" name="Google Shape;225;p26"/>
          <p:cNvGrpSpPr/>
          <p:nvPr/>
        </p:nvGrpSpPr>
        <p:grpSpPr>
          <a:xfrm>
            <a:off x="241516" y="2099850"/>
            <a:ext cx="3081709" cy="1388139"/>
            <a:chOff x="495991" y="2198524"/>
            <a:chExt cx="3081709" cy="1388139"/>
          </a:xfrm>
        </p:grpSpPr>
        <p:sp>
          <p:nvSpPr>
            <p:cNvPr id="226" name="Google Shape;226;p26"/>
            <p:cNvSpPr/>
            <p:nvPr/>
          </p:nvSpPr>
          <p:spPr>
            <a:xfrm>
              <a:off x="932600" y="3079475"/>
              <a:ext cx="19584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7" name="Google Shape;227;p26"/>
            <p:cNvGrpSpPr/>
            <p:nvPr/>
          </p:nvGrpSpPr>
          <p:grpSpPr>
            <a:xfrm>
              <a:off x="495991" y="2198524"/>
              <a:ext cx="3081709" cy="1388139"/>
              <a:chOff x="495991" y="2198524"/>
              <a:chExt cx="3081709" cy="1388139"/>
            </a:xfrm>
          </p:grpSpPr>
          <p:sp>
            <p:nvSpPr>
              <p:cNvPr id="228" name="Google Shape;228;p26"/>
              <p:cNvSpPr txBox="1"/>
              <p:nvPr/>
            </p:nvSpPr>
            <p:spPr>
              <a:xfrm>
                <a:off x="495991" y="3215263"/>
                <a:ext cx="8712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solidFill>
                      <a:srgbClr val="FFD100"/>
                    </a:solidFill>
                    <a:latin typeface="Roboto"/>
                    <a:ea typeface="Roboto"/>
                    <a:cs typeface="Roboto"/>
                    <a:sym typeface="Roboto"/>
                  </a:rPr>
                  <a:t>Winter 2021</a:t>
                </a:r>
                <a:endParaRPr b="1" sz="1200">
                  <a:solidFill>
                    <a:srgbClr val="FFD100"/>
                  </a:solidFill>
                  <a:latin typeface="Roboto"/>
                  <a:ea typeface="Roboto"/>
                  <a:cs typeface="Roboto"/>
                  <a:sym typeface="Roboto"/>
                </a:endParaRPr>
              </a:p>
            </p:txBody>
          </p:sp>
          <p:grpSp>
            <p:nvGrpSpPr>
              <p:cNvPr id="229" name="Google Shape;229;p26"/>
              <p:cNvGrpSpPr/>
              <p:nvPr/>
            </p:nvGrpSpPr>
            <p:grpSpPr>
              <a:xfrm>
                <a:off x="881025" y="2800065"/>
                <a:ext cx="92400" cy="411825"/>
                <a:chOff x="845575" y="2563700"/>
                <a:chExt cx="92400" cy="411825"/>
              </a:xfrm>
            </p:grpSpPr>
            <p:cxnSp>
              <p:nvCxnSpPr>
                <p:cNvPr id="230" name="Google Shape;230;p26"/>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231" name="Google Shape;231;p26"/>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 name="Google Shape;232;p26"/>
              <p:cNvSpPr txBox="1"/>
              <p:nvPr/>
            </p:nvSpPr>
            <p:spPr>
              <a:xfrm>
                <a:off x="653000" y="2198524"/>
                <a:ext cx="2924700" cy="9438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Schedule a meeting </a:t>
                </a:r>
                <a:endParaRPr sz="1200">
                  <a:solidFill>
                    <a:schemeClr val="dk1"/>
                  </a:solidFill>
                  <a:latin typeface="Roboto"/>
                  <a:ea typeface="Roboto"/>
                  <a:cs typeface="Roboto"/>
                  <a:sym typeface="Roboto"/>
                </a:endParaRPr>
              </a:p>
              <a:p>
                <a:pPr indent="0" lvl="0" marL="0" rtl="0" algn="l">
                  <a:spcBef>
                    <a:spcPts val="1600"/>
                  </a:spcBef>
                  <a:spcAft>
                    <a:spcPts val="1600"/>
                  </a:spcAft>
                  <a:buNone/>
                </a:pPr>
                <a:r>
                  <a:t/>
                </a:r>
                <a:endParaRPr sz="800">
                  <a:solidFill>
                    <a:schemeClr val="dk1"/>
                  </a:solidFill>
                  <a:latin typeface="Roboto"/>
                  <a:ea typeface="Roboto"/>
                  <a:cs typeface="Roboto"/>
                  <a:sym typeface="Roboto"/>
                </a:endParaRPr>
              </a:p>
            </p:txBody>
          </p:sp>
        </p:grpSp>
      </p:grpSp>
      <p:grpSp>
        <p:nvGrpSpPr>
          <p:cNvPr id="233" name="Google Shape;233;p26"/>
          <p:cNvGrpSpPr/>
          <p:nvPr/>
        </p:nvGrpSpPr>
        <p:grpSpPr>
          <a:xfrm>
            <a:off x="2267895" y="2423472"/>
            <a:ext cx="2379093" cy="1912954"/>
            <a:chOff x="2522370" y="2522146"/>
            <a:chExt cx="2379093" cy="1912954"/>
          </a:xfrm>
        </p:grpSpPr>
        <p:sp>
          <p:nvSpPr>
            <p:cNvPr id="234" name="Google Shape;234;p26"/>
            <p:cNvSpPr/>
            <p:nvPr/>
          </p:nvSpPr>
          <p:spPr>
            <a:xfrm>
              <a:off x="2890952" y="3079475"/>
              <a:ext cx="1958400" cy="133500"/>
            </a:xfrm>
            <a:prstGeom prst="rect">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 name="Google Shape;235;p26"/>
            <p:cNvGrpSpPr/>
            <p:nvPr/>
          </p:nvGrpSpPr>
          <p:grpSpPr>
            <a:xfrm>
              <a:off x="2522370" y="2522146"/>
              <a:ext cx="2379093" cy="1912954"/>
              <a:chOff x="2522370" y="2522146"/>
              <a:chExt cx="2379093" cy="1912954"/>
            </a:xfrm>
          </p:grpSpPr>
          <p:sp>
            <p:nvSpPr>
              <p:cNvPr id="236" name="Google Shape;236;p26"/>
              <p:cNvSpPr txBox="1"/>
              <p:nvPr/>
            </p:nvSpPr>
            <p:spPr>
              <a:xfrm>
                <a:off x="2522370" y="2522146"/>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solidFill>
                      <a:srgbClr val="0E9453"/>
                    </a:solidFill>
                    <a:latin typeface="Roboto"/>
                    <a:ea typeface="Roboto"/>
                    <a:cs typeface="Roboto"/>
                    <a:sym typeface="Roboto"/>
                  </a:rPr>
                  <a:t>Spring	2021</a:t>
                </a:r>
                <a:endParaRPr b="1" sz="1200">
                  <a:solidFill>
                    <a:srgbClr val="0E9453"/>
                  </a:solidFill>
                  <a:latin typeface="Roboto"/>
                  <a:ea typeface="Roboto"/>
                  <a:cs typeface="Roboto"/>
                  <a:sym typeface="Roboto"/>
                </a:endParaRPr>
              </a:p>
            </p:txBody>
          </p:sp>
          <p:grpSp>
            <p:nvGrpSpPr>
              <p:cNvPr id="237" name="Google Shape;237;p26"/>
              <p:cNvGrpSpPr/>
              <p:nvPr/>
            </p:nvGrpSpPr>
            <p:grpSpPr>
              <a:xfrm rot="10800000">
                <a:off x="2849073" y="3079467"/>
                <a:ext cx="92400" cy="411825"/>
                <a:chOff x="2070100" y="2563700"/>
                <a:chExt cx="92400" cy="411825"/>
              </a:xfrm>
            </p:grpSpPr>
            <p:cxnSp>
              <p:nvCxnSpPr>
                <p:cNvPr id="238" name="Google Shape;238;p26"/>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239" name="Google Shape;239;p26"/>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 name="Google Shape;240;p26"/>
              <p:cNvSpPr txBox="1"/>
              <p:nvPr/>
            </p:nvSpPr>
            <p:spPr>
              <a:xfrm>
                <a:off x="2647863" y="3491300"/>
                <a:ext cx="2253600" cy="9438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Meeting with O’Neil </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Scope of Project</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Literature Review</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Getting the data</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Replicate Fama French </a:t>
                </a:r>
                <a:endParaRPr sz="1200">
                  <a:solidFill>
                    <a:schemeClr val="dk1"/>
                  </a:solidFill>
                  <a:latin typeface="Roboto"/>
                  <a:ea typeface="Roboto"/>
                  <a:cs typeface="Roboto"/>
                  <a:sym typeface="Roboto"/>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3"/>
                                        </p:tgtEl>
                                        <p:attrNameLst>
                                          <p:attrName>style.visibility</p:attrName>
                                        </p:attrNameLst>
                                      </p:cBhvr>
                                      <p:to>
                                        <p:strVal val="visible"/>
                                      </p:to>
                                    </p:set>
                                    <p:anim calcmode="lin" valueType="num">
                                      <p:cBhvr additive="base">
                                        <p:cTn dur="1000"/>
                                        <p:tgtEl>
                                          <p:spTgt spid="23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09"/>
                                        </p:tgtEl>
                                        <p:attrNameLst>
                                          <p:attrName>style.visibility</p:attrName>
                                        </p:attrNameLst>
                                      </p:cBhvr>
                                      <p:to>
                                        <p:strVal val="visible"/>
                                      </p:to>
                                    </p:set>
                                    <p:anim calcmode="lin" valueType="num">
                                      <p:cBhvr additive="base">
                                        <p:cTn dur="1000"/>
                                        <p:tgtEl>
                                          <p:spTgt spid="20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7"/>
          <p:cNvSpPr/>
          <p:nvPr/>
        </p:nvSpPr>
        <p:spPr>
          <a:xfrm>
            <a:off x="272125" y="1558825"/>
            <a:ext cx="2127000" cy="18891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750"/>
              </a:spcBef>
              <a:spcAft>
                <a:spcPts val="0"/>
              </a:spcAft>
              <a:buNone/>
            </a:pPr>
            <a:r>
              <a:rPr b="1" lang="en" sz="1800">
                <a:solidFill>
                  <a:schemeClr val="dk2"/>
                </a:solidFill>
                <a:latin typeface="Helvetica Neue"/>
                <a:ea typeface="Helvetica Neue"/>
                <a:cs typeface="Helvetica Neue"/>
                <a:sym typeface="Helvetica Neue"/>
              </a:rPr>
              <a:t>Sources of alpha</a:t>
            </a:r>
            <a:endParaRPr sz="700">
              <a:solidFill>
                <a:schemeClr val="dk2"/>
              </a:solidFill>
            </a:endParaRPr>
          </a:p>
        </p:txBody>
      </p:sp>
      <p:sp>
        <p:nvSpPr>
          <p:cNvPr id="246" name="Google Shape;246;p27"/>
          <p:cNvSpPr txBox="1"/>
          <p:nvPr>
            <p:ph type="title"/>
          </p:nvPr>
        </p:nvSpPr>
        <p:spPr>
          <a:xfrm>
            <a:off x="311700" y="445025"/>
            <a:ext cx="8520600" cy="3324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lang="en"/>
              <a:t>Goal of Project</a:t>
            </a:r>
            <a:endParaRPr/>
          </a:p>
        </p:txBody>
      </p:sp>
      <p:sp>
        <p:nvSpPr>
          <p:cNvPr id="247" name="Google Shape;247;p27"/>
          <p:cNvSpPr/>
          <p:nvPr/>
        </p:nvSpPr>
        <p:spPr>
          <a:xfrm>
            <a:off x="3054000" y="3417650"/>
            <a:ext cx="3036000" cy="581700"/>
          </a:xfrm>
          <a:prstGeom prst="round1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750"/>
              </a:spcBef>
              <a:spcAft>
                <a:spcPts val="0"/>
              </a:spcAft>
              <a:buNone/>
            </a:pPr>
            <a:r>
              <a:rPr b="1" lang="en" sz="2500">
                <a:solidFill>
                  <a:schemeClr val="dk2"/>
                </a:solidFill>
                <a:latin typeface="Helvetica Neue"/>
                <a:ea typeface="Helvetica Neue"/>
                <a:cs typeface="Helvetica Neue"/>
                <a:sym typeface="Helvetica Neue"/>
              </a:rPr>
              <a:t>Generate alpha</a:t>
            </a:r>
            <a:endParaRPr/>
          </a:p>
        </p:txBody>
      </p:sp>
      <p:sp>
        <p:nvSpPr>
          <p:cNvPr id="248" name="Google Shape;248;p27"/>
          <p:cNvSpPr/>
          <p:nvPr/>
        </p:nvSpPr>
        <p:spPr>
          <a:xfrm>
            <a:off x="3420450" y="2131000"/>
            <a:ext cx="2303100" cy="7014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750"/>
              </a:spcBef>
              <a:spcAft>
                <a:spcPts val="0"/>
              </a:spcAft>
              <a:buNone/>
            </a:pPr>
            <a:r>
              <a:rPr b="1" lang="en" sz="2500">
                <a:solidFill>
                  <a:schemeClr val="dk2"/>
                </a:solidFill>
                <a:latin typeface="Helvetica Neue"/>
                <a:ea typeface="Helvetica Neue"/>
                <a:cs typeface="Helvetica Neue"/>
                <a:sym typeface="Helvetica Neue"/>
              </a:rPr>
              <a:t>Create model</a:t>
            </a:r>
            <a:endParaRPr/>
          </a:p>
        </p:txBody>
      </p:sp>
      <p:sp>
        <p:nvSpPr>
          <p:cNvPr id="249" name="Google Shape;249;p27"/>
          <p:cNvSpPr/>
          <p:nvPr/>
        </p:nvSpPr>
        <p:spPr>
          <a:xfrm flipH="1">
            <a:off x="3054000" y="657550"/>
            <a:ext cx="3036000" cy="852300"/>
          </a:xfrm>
          <a:prstGeom prst="round1Rect">
            <a:avLst>
              <a:gd fmla="val 16667" name="adj"/>
            </a:avLst>
          </a:prstGeom>
          <a:solidFill>
            <a:schemeClr val="accent4"/>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750"/>
              </a:spcBef>
              <a:spcAft>
                <a:spcPts val="0"/>
              </a:spcAft>
              <a:buNone/>
            </a:pPr>
            <a:r>
              <a:rPr b="1" lang="en" sz="2500">
                <a:solidFill>
                  <a:srgbClr val="990000"/>
                </a:solidFill>
                <a:latin typeface="Helvetica Neue"/>
                <a:ea typeface="Helvetica Neue"/>
                <a:cs typeface="Helvetica Neue"/>
                <a:sym typeface="Helvetica Neue"/>
              </a:rPr>
              <a:t>Other sources of alpha</a:t>
            </a:r>
            <a:endParaRPr>
              <a:solidFill>
                <a:srgbClr val="990000"/>
              </a:solidFill>
            </a:endParaRPr>
          </a:p>
        </p:txBody>
      </p:sp>
      <p:sp>
        <p:nvSpPr>
          <p:cNvPr id="250" name="Google Shape;250;p27"/>
          <p:cNvSpPr/>
          <p:nvPr/>
        </p:nvSpPr>
        <p:spPr>
          <a:xfrm>
            <a:off x="4432050" y="1558825"/>
            <a:ext cx="279900" cy="523200"/>
          </a:xfrm>
          <a:prstGeom prst="downArrow">
            <a:avLst>
              <a:gd fmla="val 50000" name="adj1"/>
              <a:gd fmla="val 50000" name="adj2"/>
            </a:avLst>
          </a:prstGeom>
          <a:solidFill>
            <a:srgbClr val="E06666"/>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1" name="Google Shape;251;p27"/>
          <p:cNvCxnSpPr/>
          <p:nvPr/>
        </p:nvCxnSpPr>
        <p:spPr>
          <a:xfrm>
            <a:off x="4266000" y="1663475"/>
            <a:ext cx="612000" cy="236100"/>
          </a:xfrm>
          <a:prstGeom prst="straightConnector1">
            <a:avLst/>
          </a:prstGeom>
          <a:noFill/>
          <a:ln cap="flat" cmpd="sng" w="19050">
            <a:solidFill>
              <a:srgbClr val="980000"/>
            </a:solidFill>
            <a:prstDash val="solid"/>
            <a:round/>
            <a:headEnd len="med" w="med" type="none"/>
            <a:tailEnd len="med" w="med" type="none"/>
          </a:ln>
        </p:spPr>
      </p:cxnSp>
      <p:cxnSp>
        <p:nvCxnSpPr>
          <p:cNvPr id="252" name="Google Shape;252;p27"/>
          <p:cNvCxnSpPr/>
          <p:nvPr/>
        </p:nvCxnSpPr>
        <p:spPr>
          <a:xfrm flipH="1">
            <a:off x="4266000" y="1663475"/>
            <a:ext cx="612000" cy="236100"/>
          </a:xfrm>
          <a:prstGeom prst="straightConnector1">
            <a:avLst/>
          </a:prstGeom>
          <a:noFill/>
          <a:ln cap="flat" cmpd="sng" w="19050">
            <a:solidFill>
              <a:srgbClr val="980000"/>
            </a:solidFill>
            <a:prstDash val="solid"/>
            <a:round/>
            <a:headEnd len="med" w="med" type="none"/>
            <a:tailEnd len="med" w="med" type="none"/>
          </a:ln>
        </p:spPr>
      </p:cxnSp>
      <p:sp>
        <p:nvSpPr>
          <p:cNvPr id="253" name="Google Shape;253;p27"/>
          <p:cNvSpPr/>
          <p:nvPr/>
        </p:nvSpPr>
        <p:spPr>
          <a:xfrm>
            <a:off x="4432050" y="2863425"/>
            <a:ext cx="279900" cy="523200"/>
          </a:xfrm>
          <a:prstGeom prst="downArrow">
            <a:avLst>
              <a:gd fmla="val 50000" name="adj1"/>
              <a:gd fmla="val 50000" name="adj2"/>
            </a:avLst>
          </a:prstGeom>
          <a:solidFill>
            <a:schemeClr val="accent4"/>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7"/>
          <p:cNvSpPr/>
          <p:nvPr/>
        </p:nvSpPr>
        <p:spPr>
          <a:xfrm flipH="1" rot="-4246037">
            <a:off x="2696262" y="1670390"/>
            <a:ext cx="367935" cy="1095070"/>
          </a:xfrm>
          <a:prstGeom prst="downArrow">
            <a:avLst>
              <a:gd fmla="val 50000" name="adj1"/>
              <a:gd fmla="val 50000" name="adj2"/>
            </a:avLst>
          </a:prstGeom>
          <a:solidFill>
            <a:schemeClr val="accent4"/>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7"/>
          <p:cNvSpPr/>
          <p:nvPr/>
        </p:nvSpPr>
        <p:spPr>
          <a:xfrm>
            <a:off x="179450" y="1509800"/>
            <a:ext cx="2303400" cy="7014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750"/>
              </a:spcBef>
              <a:spcAft>
                <a:spcPts val="0"/>
              </a:spcAft>
              <a:buNone/>
            </a:pPr>
            <a:r>
              <a:rPr b="1" lang="en" sz="2500">
                <a:solidFill>
                  <a:schemeClr val="dk2"/>
                </a:solidFill>
                <a:latin typeface="Helvetica Neue"/>
                <a:ea typeface="Helvetica Neue"/>
                <a:cs typeface="Helvetica Neue"/>
                <a:sym typeface="Helvetica Neue"/>
              </a:rPr>
              <a:t>Scores</a:t>
            </a:r>
            <a:endParaRPr/>
          </a:p>
        </p:txBody>
      </p:sp>
      <p:sp>
        <p:nvSpPr>
          <p:cNvPr id="256" name="Google Shape;256;p27"/>
          <p:cNvSpPr/>
          <p:nvPr/>
        </p:nvSpPr>
        <p:spPr>
          <a:xfrm rot="-6553963">
            <a:off x="2696262" y="2297190"/>
            <a:ext cx="367935" cy="1095070"/>
          </a:xfrm>
          <a:prstGeom prst="downArrow">
            <a:avLst>
              <a:gd fmla="val 50000" name="adj1"/>
              <a:gd fmla="val 50000" name="adj2"/>
            </a:avLst>
          </a:prstGeom>
          <a:solidFill>
            <a:schemeClr val="accent4"/>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7"/>
          <p:cNvSpPr/>
          <p:nvPr/>
        </p:nvSpPr>
        <p:spPr>
          <a:xfrm>
            <a:off x="179450" y="2804675"/>
            <a:ext cx="2303400" cy="7014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750"/>
              </a:spcBef>
              <a:spcAft>
                <a:spcPts val="0"/>
              </a:spcAft>
              <a:buNone/>
            </a:pPr>
            <a:r>
              <a:rPr b="1" lang="en" sz="2500">
                <a:solidFill>
                  <a:schemeClr val="dk2"/>
                </a:solidFill>
                <a:latin typeface="Helvetica Neue"/>
                <a:ea typeface="Helvetica Neue"/>
                <a:cs typeface="Helvetica Neue"/>
                <a:sym typeface="Helvetica Neue"/>
              </a:rPr>
              <a:t>Signals</a:t>
            </a:r>
            <a:endParaRPr/>
          </a:p>
        </p:txBody>
      </p:sp>
      <p:sp>
        <p:nvSpPr>
          <p:cNvPr id="258" name="Google Shape;258;p27"/>
          <p:cNvSpPr/>
          <p:nvPr/>
        </p:nvSpPr>
        <p:spPr>
          <a:xfrm>
            <a:off x="6907191" y="2070600"/>
            <a:ext cx="1935000" cy="10023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750"/>
              </a:spcBef>
              <a:spcAft>
                <a:spcPts val="0"/>
              </a:spcAft>
              <a:buNone/>
            </a:pPr>
            <a:r>
              <a:rPr b="1" lang="en" sz="2500">
                <a:solidFill>
                  <a:schemeClr val="dk2"/>
                </a:solidFill>
                <a:latin typeface="Helvetica Neue"/>
                <a:ea typeface="Helvetica Neue"/>
                <a:cs typeface="Helvetica Neue"/>
                <a:sym typeface="Helvetica Neue"/>
              </a:rPr>
              <a:t>Deliver results</a:t>
            </a:r>
            <a:endParaRPr/>
          </a:p>
        </p:txBody>
      </p:sp>
      <p:sp>
        <p:nvSpPr>
          <p:cNvPr id="259" name="Google Shape;259;p27"/>
          <p:cNvSpPr/>
          <p:nvPr/>
        </p:nvSpPr>
        <p:spPr>
          <a:xfrm flipH="1" rot="-5397196">
            <a:off x="6131475" y="1959775"/>
            <a:ext cx="367800" cy="1087200"/>
          </a:xfrm>
          <a:prstGeom prst="downArrow">
            <a:avLst>
              <a:gd fmla="val 50000" name="adj1"/>
              <a:gd fmla="val 50000" name="adj2"/>
            </a:avLst>
          </a:prstGeom>
          <a:solidFill>
            <a:schemeClr val="accent4"/>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7"/>
          <p:cNvSpPr/>
          <p:nvPr/>
        </p:nvSpPr>
        <p:spPr>
          <a:xfrm flipH="1" rot="5400000">
            <a:off x="6745325" y="2470750"/>
            <a:ext cx="763500" cy="2008800"/>
          </a:xfrm>
          <a:prstGeom prst="bentArrow">
            <a:avLst>
              <a:gd fmla="val 25000" name="adj1"/>
              <a:gd fmla="val 24516" name="adj2"/>
              <a:gd fmla="val 24655" name="adj3"/>
              <a:gd fmla="val 43750" name="adj4"/>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par>
                                <p:cTn fill="hold" nodeType="with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par>
                                <p:cTn fill="hold" nodeType="with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par>
                                <p:cTn fill="hold" nodeType="with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par>
                                <p:cTn fill="hold" nodeType="with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par>
                                <p:cTn fill="hold" nodeType="with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par>
                                <p:cTn fill="hold" nodeType="with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par>
                                <p:cTn fill="hold" nodeType="with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par>
                                <p:cTn fill="hold" nodeType="with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esentation-03">
  <a:themeElements>
    <a:clrScheme name="Brand-03-colors">
      <a:dk1>
        <a:srgbClr val="FFFFFF"/>
      </a:dk1>
      <a:lt1>
        <a:srgbClr val="FFFFFF"/>
      </a:lt1>
      <a:dk2>
        <a:srgbClr val="2774AE"/>
      </a:dk2>
      <a:lt2>
        <a:srgbClr val="FFFFFF"/>
      </a:lt2>
      <a:accent1>
        <a:srgbClr val="00578A"/>
      </a:accent1>
      <a:accent2>
        <a:srgbClr val="898989"/>
      </a:accent2>
      <a:accent3>
        <a:srgbClr val="8BB8E8"/>
      </a:accent3>
      <a:accent4>
        <a:srgbClr val="DAEBFE"/>
      </a:accent4>
      <a:accent5>
        <a:srgbClr val="FFC72B"/>
      </a:accent5>
      <a:accent6>
        <a:srgbClr val="00578A"/>
      </a:accent6>
      <a:hlink>
        <a:srgbClr val="00578A"/>
      </a:hlink>
      <a:folHlink>
        <a:srgbClr val="5123B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